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0" r:id="rId4"/>
    <p:sldMasterId id="2147483794" r:id="rId5"/>
    <p:sldMasterId id="2147483932" r:id="rId6"/>
    <p:sldMasterId id="2147483666" r:id="rId7"/>
    <p:sldMasterId id="2147483764" r:id="rId8"/>
    <p:sldMasterId id="2147483926" r:id="rId9"/>
    <p:sldMasterId id="2147483950" r:id="rId10"/>
    <p:sldMasterId id="2147483989" r:id="rId11"/>
  </p:sldMasterIdLst>
  <p:notesMasterIdLst>
    <p:notesMasterId r:id="rId15"/>
  </p:notesMasterIdLst>
  <p:handoutMasterIdLst>
    <p:handoutMasterId r:id="rId16"/>
  </p:handoutMasterIdLst>
  <p:sldIdLst>
    <p:sldId id="2264" r:id="rId12"/>
    <p:sldId id="878" r:id="rId13"/>
    <p:sldId id="273" r:id="rId1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9" userDrawn="1">
          <p15:clr>
            <a:srgbClr val="A4A3A4"/>
          </p15:clr>
        </p15:guide>
        <p15:guide id="2" pos="7015" userDrawn="1">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150"/>
    <a:srgbClr val="6288CE"/>
    <a:srgbClr val="4472C4"/>
    <a:srgbClr val="7A7A7A"/>
    <a:srgbClr val="00B050"/>
    <a:srgbClr val="6F2F9F"/>
    <a:srgbClr val="AF8BCA"/>
    <a:srgbClr val="22BA67"/>
    <a:srgbClr val="2E75B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30432-4168-45C2-B715-86AC62E8AF18}" v="1" dt="2025-03-04T11:26:18.513"/>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75" autoAdjust="0"/>
  </p:normalViewPr>
  <p:slideViewPr>
    <p:cSldViewPr>
      <p:cViewPr varScale="1">
        <p:scale>
          <a:sx n="107" d="100"/>
          <a:sy n="107" d="100"/>
        </p:scale>
        <p:origin x="672" y="102"/>
      </p:cViewPr>
      <p:guideLst>
        <p:guide orient="horz" pos="3889"/>
        <p:guide pos="701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2" d="100"/>
          <a:sy n="62" d="100"/>
        </p:scale>
        <p:origin x="-3330" y="-72"/>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 Gluckman" userId="67085c72545ae205" providerId="LiveId" clId="{8D730432-4168-45C2-B715-86AC62E8AF18}"/>
    <pc:docChg chg="custSel delSld modSld">
      <pc:chgData name="Ray Gluckman" userId="67085c72545ae205" providerId="LiveId" clId="{8D730432-4168-45C2-B715-86AC62E8AF18}" dt="2025-03-04T11:26:27.183" v="37" actId="478"/>
      <pc:docMkLst>
        <pc:docMk/>
      </pc:docMkLst>
      <pc:sldChg chg="del">
        <pc:chgData name="Ray Gluckman" userId="67085c72545ae205" providerId="LiveId" clId="{8D730432-4168-45C2-B715-86AC62E8AF18}" dt="2025-03-04T11:15:37.402" v="1" actId="47"/>
        <pc:sldMkLst>
          <pc:docMk/>
          <pc:sldMk cId="19471154" sldId="271"/>
        </pc:sldMkLst>
      </pc:sldChg>
      <pc:sldChg chg="delSp modSp mod delAnim">
        <pc:chgData name="Ray Gluckman" userId="67085c72545ae205" providerId="LiveId" clId="{8D730432-4168-45C2-B715-86AC62E8AF18}" dt="2025-03-04T11:26:27.183" v="37" actId="478"/>
        <pc:sldMkLst>
          <pc:docMk/>
          <pc:sldMk cId="2917842326" sldId="878"/>
        </pc:sldMkLst>
        <pc:spChg chg="del">
          <ac:chgData name="Ray Gluckman" userId="67085c72545ae205" providerId="LiveId" clId="{8D730432-4168-45C2-B715-86AC62E8AF18}" dt="2025-03-04T11:26:16.745" v="33" actId="478"/>
          <ac:spMkLst>
            <pc:docMk/>
            <pc:sldMk cId="2917842326" sldId="878"/>
            <ac:spMk id="8" creationId="{130E67D6-BC08-BABF-58BD-921DB16E7220}"/>
          </ac:spMkLst>
        </pc:spChg>
        <pc:spChg chg="del mod">
          <ac:chgData name="Ray Gluckman" userId="67085c72545ae205" providerId="LiveId" clId="{8D730432-4168-45C2-B715-86AC62E8AF18}" dt="2025-03-04T11:26:21.348" v="35" actId="478"/>
          <ac:spMkLst>
            <pc:docMk/>
            <pc:sldMk cId="2917842326" sldId="878"/>
            <ac:spMk id="9" creationId="{D9EB06A5-998B-FEDE-2AB2-2F02C9A01DF1}"/>
          </ac:spMkLst>
        </pc:spChg>
        <pc:spChg chg="del">
          <ac:chgData name="Ray Gluckman" userId="67085c72545ae205" providerId="LiveId" clId="{8D730432-4168-45C2-B715-86AC62E8AF18}" dt="2025-03-04T11:26:22.999" v="36" actId="478"/>
          <ac:spMkLst>
            <pc:docMk/>
            <pc:sldMk cId="2917842326" sldId="878"/>
            <ac:spMk id="10" creationId="{381938FE-E83D-13BD-C55D-BBF6746A2F0A}"/>
          </ac:spMkLst>
        </pc:spChg>
        <pc:spChg chg="del">
          <ac:chgData name="Ray Gluckman" userId="67085c72545ae205" providerId="LiveId" clId="{8D730432-4168-45C2-B715-86AC62E8AF18}" dt="2025-03-04T11:26:27.183" v="37" actId="478"/>
          <ac:spMkLst>
            <pc:docMk/>
            <pc:sldMk cId="2917842326" sldId="878"/>
            <ac:spMk id="11" creationId="{EF19C50E-EC7D-A1D8-EFCC-F9BD401A2321}"/>
          </ac:spMkLst>
        </pc:spChg>
      </pc:sldChg>
      <pc:sldChg chg="del">
        <pc:chgData name="Ray Gluckman" userId="67085c72545ae205" providerId="LiveId" clId="{8D730432-4168-45C2-B715-86AC62E8AF18}" dt="2025-03-04T11:15:41.873" v="4" actId="47"/>
        <pc:sldMkLst>
          <pc:docMk/>
          <pc:sldMk cId="3894763812" sldId="879"/>
        </pc:sldMkLst>
      </pc:sldChg>
      <pc:sldChg chg="del">
        <pc:chgData name="Ray Gluckman" userId="67085c72545ae205" providerId="LiveId" clId="{8D730432-4168-45C2-B715-86AC62E8AF18}" dt="2025-03-04T11:15:40.899" v="3" actId="47"/>
        <pc:sldMkLst>
          <pc:docMk/>
          <pc:sldMk cId="515626037" sldId="880"/>
        </pc:sldMkLst>
      </pc:sldChg>
      <pc:sldChg chg="modSp mod">
        <pc:chgData name="Ray Gluckman" userId="67085c72545ae205" providerId="LiveId" clId="{8D730432-4168-45C2-B715-86AC62E8AF18}" dt="2025-03-04T11:17:13.428" v="32" actId="20577"/>
        <pc:sldMkLst>
          <pc:docMk/>
          <pc:sldMk cId="1926731344" sldId="2264"/>
        </pc:sldMkLst>
        <pc:spChg chg="mod">
          <ac:chgData name="Ray Gluckman" userId="67085c72545ae205" providerId="LiveId" clId="{8D730432-4168-45C2-B715-86AC62E8AF18}" dt="2025-03-04T11:16:53.662" v="7" actId="20577"/>
          <ac:spMkLst>
            <pc:docMk/>
            <pc:sldMk cId="1926731344" sldId="2264"/>
            <ac:spMk id="3" creationId="{725CF043-E167-5715-9E43-00C1DCDC896A}"/>
          </ac:spMkLst>
        </pc:spChg>
        <pc:spChg chg="mod">
          <ac:chgData name="Ray Gluckman" userId="67085c72545ae205" providerId="LiveId" clId="{8D730432-4168-45C2-B715-86AC62E8AF18}" dt="2025-03-04T11:17:13.428" v="32" actId="20577"/>
          <ac:spMkLst>
            <pc:docMk/>
            <pc:sldMk cId="1926731344" sldId="2264"/>
            <ac:spMk id="4" creationId="{AED0AFB3-D4DC-D7AF-3C0E-1DD6F991AF8B}"/>
          </ac:spMkLst>
        </pc:spChg>
      </pc:sldChg>
      <pc:sldChg chg="del">
        <pc:chgData name="Ray Gluckman" userId="67085c72545ae205" providerId="LiveId" clId="{8D730432-4168-45C2-B715-86AC62E8AF18}" dt="2025-03-04T11:15:42.937" v="5" actId="47"/>
        <pc:sldMkLst>
          <pc:docMk/>
          <pc:sldMk cId="3139820386" sldId="2272"/>
        </pc:sldMkLst>
      </pc:sldChg>
      <pc:sldChg chg="del">
        <pc:chgData name="Ray Gluckman" userId="67085c72545ae205" providerId="LiveId" clId="{8D730432-4168-45C2-B715-86AC62E8AF18}" dt="2025-03-04T11:15:39.805" v="2" actId="47"/>
        <pc:sldMkLst>
          <pc:docMk/>
          <pc:sldMk cId="2141212943" sldId="2275"/>
        </pc:sldMkLst>
      </pc:sldChg>
      <pc:sldChg chg="del">
        <pc:chgData name="Ray Gluckman" userId="67085c72545ae205" providerId="LiveId" clId="{8D730432-4168-45C2-B715-86AC62E8AF18}" dt="2025-03-04T11:15:35.182" v="0" actId="47"/>
        <pc:sldMkLst>
          <pc:docMk/>
          <pc:sldMk cId="986765245" sldId="2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0129DFB0-39C6-46CB-9010-D1344F0671B7}" type="datetimeFigureOut">
              <a:rPr lang="en-AU" smtClean="0"/>
              <a:t>4/03/2025</a:t>
            </a:fld>
            <a:endParaRPr lang="en-AU"/>
          </a:p>
        </p:txBody>
      </p:sp>
      <p:sp>
        <p:nvSpPr>
          <p:cNvPr id="4" name="Footer Placeholder 3"/>
          <p:cNvSpPr>
            <a:spLocks noGrp="1"/>
          </p:cNvSpPr>
          <p:nvPr>
            <p:ph type="ftr" sz="quarter" idx="2"/>
          </p:nvPr>
        </p:nvSpPr>
        <p:spPr>
          <a:xfrm>
            <a:off x="0" y="9376899"/>
            <a:ext cx="2946400" cy="49418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376899"/>
            <a:ext cx="2946400" cy="494185"/>
          </a:xfrm>
          <a:prstGeom prst="rect">
            <a:avLst/>
          </a:prstGeom>
        </p:spPr>
        <p:txBody>
          <a:bodyPr vert="horz" lIns="91440" tIns="45720" rIns="91440" bIns="45720" rtlCol="0" anchor="b"/>
          <a:lstStyle>
            <a:lvl1pPr algn="r">
              <a:defRPr sz="1200"/>
            </a:lvl1pPr>
          </a:lstStyle>
          <a:p>
            <a:fld id="{E9FB7B34-2489-470D-9977-AB970587CF6F}" type="slidenum">
              <a:rPr lang="en-AU" smtClean="0"/>
              <a:t>‹#›</a:t>
            </a:fld>
            <a:endParaRPr lang="en-AU"/>
          </a:p>
        </p:txBody>
      </p:sp>
    </p:spTree>
    <p:extLst>
      <p:ext uri="{BB962C8B-B14F-4D97-AF65-F5344CB8AC3E}">
        <p14:creationId xmlns:p14="http://schemas.microsoft.com/office/powerpoint/2010/main" val="3025114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3633"/>
          </a:xfrm>
          <a:prstGeom prst="rect">
            <a:avLst/>
          </a:prstGeom>
        </p:spPr>
        <p:txBody>
          <a:bodyPr vert="horz" lIns="91440" tIns="45720" rIns="91440" bIns="45720" rtlCol="0"/>
          <a:lstStyle>
            <a:lvl1pPr algn="r">
              <a:defRPr sz="1200"/>
            </a:lvl1pPr>
          </a:lstStyle>
          <a:p>
            <a:fld id="{0A2E0E3A-835C-4E89-B822-40FBD8892F99}" type="datetimeFigureOut">
              <a:rPr lang="en-AU" smtClean="0"/>
              <a:t>4/03/2025</a:t>
            </a:fld>
            <a:endParaRPr lang="en-AU"/>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377316"/>
            <a:ext cx="2945659" cy="49363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377316"/>
            <a:ext cx="2945659" cy="493633"/>
          </a:xfrm>
          <a:prstGeom prst="rect">
            <a:avLst/>
          </a:prstGeom>
        </p:spPr>
        <p:txBody>
          <a:bodyPr vert="horz" lIns="91440" tIns="45720" rIns="91440" bIns="45720" rtlCol="0" anchor="b"/>
          <a:lstStyle>
            <a:lvl1pPr algn="r">
              <a:defRPr sz="1200"/>
            </a:lvl1pPr>
          </a:lstStyle>
          <a:p>
            <a:fld id="{59C4D8CE-9714-47DA-9CA1-FFF496958A6C}" type="slidenum">
              <a:rPr lang="en-AU" smtClean="0"/>
              <a:t>‹#›</a:t>
            </a:fld>
            <a:endParaRPr lang="en-AU"/>
          </a:p>
        </p:txBody>
      </p:sp>
    </p:spTree>
    <p:extLst>
      <p:ext uri="{BB962C8B-B14F-4D97-AF65-F5344CB8AC3E}">
        <p14:creationId xmlns:p14="http://schemas.microsoft.com/office/powerpoint/2010/main" val="12176114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gi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sp>
        <p:nvSpPr>
          <p:cNvPr id="6" name="Rectangle 5"/>
          <p:cNvSpPr/>
          <p:nvPr userDrawn="1"/>
        </p:nvSpPr>
        <p:spPr bwMode="black">
          <a:xfrm>
            <a:off x="0" y="4797152"/>
            <a:ext cx="12192000" cy="2060848"/>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Picture Placeholder 4"/>
          <p:cNvSpPr>
            <a:spLocks noGrp="1"/>
          </p:cNvSpPr>
          <p:nvPr>
            <p:ph type="pic" sz="quarter" idx="10" hasCustomPrompt="1"/>
          </p:nvPr>
        </p:nvSpPr>
        <p:spPr>
          <a:xfrm>
            <a:off x="0" y="1"/>
            <a:ext cx="12192000" cy="4797425"/>
          </a:xfrm>
          <a:prstGeom prst="rect">
            <a:avLst/>
          </a:prstGeom>
        </p:spPr>
        <p:txBody>
          <a:bodyPr anchor="t" anchorCtr="1"/>
          <a:lstStyle>
            <a:lvl1pPr marL="0" indent="0" algn="ctr">
              <a:buFontTx/>
              <a:buNone/>
              <a:defRPr/>
            </a:lvl1pPr>
          </a:lstStyle>
          <a:p>
            <a:r>
              <a:rPr lang="en-AU"/>
              <a:t>Click icon to add picture. For image options refer to the PowerPoint guidelines on Plaza.</a:t>
            </a:r>
          </a:p>
        </p:txBody>
      </p:sp>
      <p:sp>
        <p:nvSpPr>
          <p:cNvPr id="2" name="Title 1"/>
          <p:cNvSpPr>
            <a:spLocks noGrp="1"/>
          </p:cNvSpPr>
          <p:nvPr>
            <p:ph type="ctrTitle"/>
          </p:nvPr>
        </p:nvSpPr>
        <p:spPr bwMode="white">
          <a:xfrm>
            <a:off x="728501" y="5085185"/>
            <a:ext cx="10363200" cy="432047"/>
          </a:xfrm>
          <a:prstGeom prst="rect">
            <a:avLst/>
          </a:prstGeom>
        </p:spPr>
        <p:txBody>
          <a:bodyPr lIns="0" tIns="0" rIns="0" bIns="0"/>
          <a:lstStyle>
            <a:lvl1pPr algn="r">
              <a:defRPr sz="2400" b="1">
                <a:solidFill>
                  <a:schemeClr val="bg1"/>
                </a:solidFill>
                <a:latin typeface="Arial" pitchFamily="34" charset="0"/>
                <a:cs typeface="Arial"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bwMode="gray">
          <a:xfrm>
            <a:off x="728501" y="5589240"/>
            <a:ext cx="10358603" cy="288032"/>
          </a:xfrm>
          <a:prstGeom prst="rect">
            <a:avLst/>
          </a:prstGeom>
        </p:spPr>
        <p:txBody>
          <a:bodyPr lIns="0" tIns="0" rIns="0" bIns="0"/>
          <a:lstStyle>
            <a:lvl1pPr marL="0" indent="0" algn="r">
              <a:buNone/>
              <a:defRPr sz="1400" b="1" cap="all" baseline="0">
                <a:solidFill>
                  <a:srgbClr val="99999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7"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785901" y="6159265"/>
            <a:ext cx="23272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8"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979993" y="6158442"/>
            <a:ext cx="3145532" cy="28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8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Sideba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5" name="Content Placeholder 2"/>
          <p:cNvSpPr>
            <a:spLocks noGrp="1"/>
          </p:cNvSpPr>
          <p:nvPr>
            <p:ph idx="1"/>
          </p:nvPr>
        </p:nvSpPr>
        <p:spPr>
          <a:xfrm>
            <a:off x="609600" y="1340770"/>
            <a:ext cx="7982677" cy="4597818"/>
          </a:xfrm>
        </p:spPr>
        <p:txBody>
          <a:bodyPr/>
          <a:lstStyle>
            <a:lvl1pPr>
              <a:spcAft>
                <a:spcPts val="600"/>
              </a:spcAft>
              <a:defRPr>
                <a:solidFill>
                  <a:schemeClr val="tx1"/>
                </a:solidFill>
              </a:defRPr>
            </a:lvl1pPr>
            <a:lvl2pPr>
              <a:buClr>
                <a:srgbClr val="6C6F70"/>
              </a:buClr>
              <a:defRPr>
                <a:solidFill>
                  <a:schemeClr val="tx1"/>
                </a:solidFill>
              </a:defRPr>
            </a:lvl2pPr>
            <a:lvl3pPr>
              <a:buClr>
                <a:srgbClr val="6C6F70"/>
              </a:buClr>
              <a:defRPr>
                <a:solidFill>
                  <a:schemeClr val="tx1"/>
                </a:solidFill>
              </a:defRPr>
            </a:lvl3pPr>
            <a:lvl4pPr>
              <a:buClr>
                <a:srgbClr val="6C6F70"/>
              </a:buClr>
              <a:defRPr>
                <a:solidFill>
                  <a:schemeClr val="tx1"/>
                </a:solidFill>
              </a:defRPr>
            </a:lvl4pPr>
            <a:lvl5pPr>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2"/>
          <p:cNvSpPr>
            <a:spLocks noGrp="1"/>
          </p:cNvSpPr>
          <p:nvPr>
            <p:ph type="pic" sz="quarter" idx="14"/>
          </p:nvPr>
        </p:nvSpPr>
        <p:spPr>
          <a:xfrm>
            <a:off x="9109042" y="1341648"/>
            <a:ext cx="2459567" cy="4607632"/>
          </a:xfrm>
        </p:spPr>
        <p:txBody>
          <a:bodyPr/>
          <a:lstStyle>
            <a:lvl1pPr marL="0" indent="0" algn="ctr">
              <a:buFontTx/>
              <a:buNone/>
              <a:defRPr/>
            </a:lvl1pPr>
          </a:lstStyle>
          <a:p>
            <a:r>
              <a:rPr lang="en-US"/>
              <a:t>Click icon to add picture</a:t>
            </a:r>
            <a:endParaRPr lang="en-AU"/>
          </a:p>
        </p:txBody>
      </p:sp>
    </p:spTree>
    <p:extLst>
      <p:ext uri="{BB962C8B-B14F-4D97-AF65-F5344CB8AC3E}">
        <p14:creationId xmlns:p14="http://schemas.microsoft.com/office/powerpoint/2010/main" val="84593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4" name="Content Placeholder 2"/>
          <p:cNvSpPr>
            <a:spLocks noGrp="1"/>
          </p:cNvSpPr>
          <p:nvPr>
            <p:ph idx="1"/>
          </p:nvPr>
        </p:nvSpPr>
        <p:spPr>
          <a:xfrm>
            <a:off x="4766735" y="1349978"/>
            <a:ext cx="6815667" cy="4599302"/>
          </a:xfrm>
        </p:spPr>
        <p:txBody>
          <a:bodyPr>
            <a:normAutofit/>
          </a:bodyPr>
          <a:lstStyle>
            <a:lvl1pPr>
              <a:defRPr sz="2000"/>
            </a:lvl1pPr>
            <a:lvl2pPr>
              <a:buClr>
                <a:srgbClr val="6C6F70"/>
              </a:buClr>
              <a:defRPr sz="2000"/>
            </a:lvl2pPr>
            <a:lvl3pPr>
              <a:buClr>
                <a:srgbClr val="6C6F70"/>
              </a:buClr>
              <a:defRPr sz="2000"/>
            </a:lvl3pPr>
            <a:lvl4pPr>
              <a:buClr>
                <a:srgbClr val="6C6F70"/>
              </a:buClr>
              <a:defRPr sz="2000"/>
            </a:lvl4pPr>
            <a:lvl5pPr>
              <a:buClr>
                <a:srgbClr val="6C6F70"/>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3"/>
          <p:cNvSpPr>
            <a:spLocks noGrp="1"/>
          </p:cNvSpPr>
          <p:nvPr>
            <p:ph type="body" sz="half" idx="2"/>
          </p:nvPr>
        </p:nvSpPr>
        <p:spPr>
          <a:xfrm>
            <a:off x="609601" y="1349978"/>
            <a:ext cx="4011084" cy="45993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149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4" name="TextBox 3"/>
          <p:cNvSpPr txBox="1"/>
          <p:nvPr userDrawn="1"/>
        </p:nvSpPr>
        <p:spPr>
          <a:xfrm>
            <a:off x="575387" y="1898830"/>
            <a:ext cx="10921213" cy="3293209"/>
          </a:xfrm>
          <a:prstGeom prst="rect">
            <a:avLst/>
          </a:prstGeom>
          <a:noFill/>
        </p:spPr>
        <p:txBody>
          <a:bodyPr wrap="square" rtlCol="0">
            <a:spAutoFit/>
          </a:bodyPr>
          <a:lstStyle/>
          <a:p>
            <a:pPr lvl="0"/>
            <a:r>
              <a:rPr lang="en-AU" sz="1600"/>
              <a:t>The material in this presentation has been prepared by Jacobs.</a:t>
            </a:r>
            <a:r>
              <a:rPr lang="en-AU" sz="1600" baseline="0"/>
              <a:t> </a:t>
            </a:r>
            <a:r>
              <a:rPr lang="en-AU" sz="1600"/>
              <a:t>It is current as at the date of this presentation.</a:t>
            </a:r>
          </a:p>
          <a:p>
            <a:pPr lvl="0"/>
            <a:endParaRPr lang="en-AU" sz="1600"/>
          </a:p>
          <a:p>
            <a:pPr lvl="0"/>
            <a:r>
              <a:rPr lang="en-AU" sz="1600"/>
              <a:t>Jacobs® and Sinclair Knight Merz (SKM) have combined to form one of the world’s largest and most diverse providers of technical, professional and construction services across multiple markets and geographies.</a:t>
            </a:r>
          </a:p>
          <a:p>
            <a:pPr lvl="0"/>
            <a:endParaRPr lang="en-AU" sz="1600"/>
          </a:p>
          <a:p>
            <a:pPr lvl="0"/>
            <a:r>
              <a:rPr lang="en-AU" sz="1600"/>
              <a:t>Copyright and other intellectual property rights in this presentation vest exclusively with the Jacobs. Apart from any use permitted under Australian and international copyright legislation, no part of this work may in any form or by any means (electronic, graphic, mechanical, photocopying, recording or otherwise) be reproduced, copied, stored in a retrieval system or transmitted without prior written permission.</a:t>
            </a:r>
          </a:p>
          <a:p>
            <a:pPr lvl="0"/>
            <a:endParaRPr lang="en-AU" sz="1600"/>
          </a:p>
          <a:p>
            <a:pPr lvl="0"/>
            <a:r>
              <a:rPr lang="en-AU" sz="1600" kern="1200">
                <a:solidFill>
                  <a:schemeClr val="tx1"/>
                </a:solidFill>
                <a:effectLst/>
                <a:latin typeface="+mn-lt"/>
                <a:ea typeface="+mn-ea"/>
                <a:cs typeface="+mn-cs"/>
              </a:rPr>
              <a:t>Jacobs® is a trademark of Jacobs Engineering Group Inc.</a:t>
            </a:r>
            <a:endParaRPr lang="en-AU" sz="1600"/>
          </a:p>
          <a:p>
            <a:pPr lvl="0"/>
            <a:endParaRPr lang="en-AU" sz="1600"/>
          </a:p>
          <a:p>
            <a:r>
              <a:rPr lang="en-AU" sz="1600" kern="1200">
                <a:solidFill>
                  <a:schemeClr val="tx1"/>
                </a:solidFill>
                <a:effectLst/>
                <a:latin typeface="+mn-lt"/>
                <a:ea typeface="+mn-ea"/>
                <a:cs typeface="+mn-cs"/>
              </a:rPr>
              <a:t>© Copyright 2014 Jacobs Engineering Group Inc. All rights reserved.</a:t>
            </a:r>
          </a:p>
        </p:txBody>
      </p:sp>
      <p:sp>
        <p:nvSpPr>
          <p:cNvPr id="5" name="TextBox 4"/>
          <p:cNvSpPr txBox="1"/>
          <p:nvPr userDrawn="1"/>
        </p:nvSpPr>
        <p:spPr>
          <a:xfrm>
            <a:off x="575387" y="1297505"/>
            <a:ext cx="109212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mj-lt"/>
              </a:rPr>
              <a:t>Important</a:t>
            </a:r>
          </a:p>
          <a:p>
            <a:endParaRPr lang="en-AU" sz="1800"/>
          </a:p>
        </p:txBody>
      </p:sp>
      <p:sp>
        <p:nvSpPr>
          <p:cNvPr id="6" name="TextBox 5"/>
          <p:cNvSpPr txBox="1"/>
          <p:nvPr userDrawn="1"/>
        </p:nvSpPr>
        <p:spPr>
          <a:xfrm>
            <a:off x="911424" y="482769"/>
            <a:ext cx="10369152" cy="369332"/>
          </a:xfrm>
          <a:prstGeom prst="rect">
            <a:avLst/>
          </a:prstGeom>
          <a:noFill/>
        </p:spPr>
        <p:txBody>
          <a:bodyPr wrap="square" lIns="0" tIns="0" rIns="0" bIns="0" rtlCol="0" anchor="ctr">
            <a:spAutoFit/>
          </a:bodyPr>
          <a:lstStyle/>
          <a:p>
            <a:r>
              <a:rPr lang="en-AU" sz="2400" b="1" noProof="0">
                <a:solidFill>
                  <a:schemeClr val="bg1"/>
                </a:solidFill>
                <a:latin typeface="+mn-lt"/>
                <a:cs typeface="Arial" panose="020B0604020202020204" pitchFamily="34" charset="0"/>
              </a:rPr>
              <a:t>Disclaimer</a:t>
            </a:r>
          </a:p>
        </p:txBody>
      </p:sp>
    </p:spTree>
    <p:extLst>
      <p:ext uri="{BB962C8B-B14F-4D97-AF65-F5344CB8AC3E}">
        <p14:creationId xmlns:p14="http://schemas.microsoft.com/office/powerpoint/2010/main" val="328245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908720"/>
            <a:ext cx="12192000" cy="5040560"/>
          </a:xfrm>
          <a:prstGeom prst="rect">
            <a:avLst/>
          </a:prstGeom>
        </p:spPr>
        <p:txBody>
          <a:bodyP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Title 1"/>
          <p:cNvSpPr>
            <a:spLocks noGrp="1"/>
          </p:cNvSpPr>
          <p:nvPr>
            <p:ph type="title"/>
          </p:nvPr>
        </p:nvSpPr>
        <p:spPr>
          <a:xfrm>
            <a:off x="609600" y="0"/>
            <a:ext cx="11247040" cy="900000"/>
          </a:xfrm>
          <a:prstGeom prst="rect">
            <a:avLst/>
          </a:prstGeom>
        </p:spPr>
        <p:txBody>
          <a:bodyPr lIns="0" tIns="0" rIns="0" bIns="0" anchor="ctr" anchorCtr="0"/>
          <a:lstStyle>
            <a:lvl1pPr algn="l">
              <a:defRPr sz="2400" b="1">
                <a:solidFill>
                  <a:srgbClr val="00338D"/>
                </a:solidFill>
                <a:latin typeface="Arial" pitchFamily="34" charset="0"/>
                <a:cs typeface="Arial" pitchFamily="34" charset="0"/>
              </a:defRPr>
            </a:lvl1pPr>
          </a:lstStyle>
          <a:p>
            <a:r>
              <a:rPr lang="en-US" dirty="0"/>
              <a:t>Click to edit Master title style</a:t>
            </a:r>
            <a:endParaRPr lang="en-AU" dirty="0"/>
          </a:p>
        </p:txBody>
      </p:sp>
      <p:sp>
        <p:nvSpPr>
          <p:cNvPr id="2" name="Slide Number Placeholder 1"/>
          <p:cNvSpPr>
            <a:spLocks noGrp="1"/>
          </p:cNvSpPr>
          <p:nvPr>
            <p:ph type="sldNum" sz="quarter" idx="10"/>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69942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or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content or agenda</a:t>
            </a:r>
            <a:endParaRPr lang="en-AU" dirty="0"/>
          </a:p>
        </p:txBody>
      </p:sp>
      <p:sp>
        <p:nvSpPr>
          <p:cNvPr id="3" name="Content Placeholder 2"/>
          <p:cNvSpPr>
            <a:spLocks noGrp="1"/>
          </p:cNvSpPr>
          <p:nvPr>
            <p:ph idx="1"/>
          </p:nvPr>
        </p:nvSpPr>
        <p:spPr>
          <a:xfrm>
            <a:off x="609600" y="1340770"/>
            <a:ext cx="10972800" cy="4608510"/>
          </a:xfrm>
        </p:spPr>
        <p:txBody>
          <a:bodyPr/>
          <a:lstStyle>
            <a:lvl1pPr marL="457200" indent="-457200">
              <a:spcAft>
                <a:spcPts val="600"/>
              </a:spcAft>
              <a:buFont typeface="+mj-lt"/>
              <a:buAutoNum type="arabicPeriod"/>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a:p>
        </p:txBody>
      </p:sp>
    </p:spTree>
    <p:extLst>
      <p:ext uri="{BB962C8B-B14F-4D97-AF65-F5344CB8AC3E}">
        <p14:creationId xmlns:p14="http://schemas.microsoft.com/office/powerpoint/2010/main" val="79485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marL="216000" marR="0" indent="-216000" algn="l" defTabSz="914400" rtl="0" eaLnBrk="1" fontAlgn="auto" latinLnBrk="0" hangingPunct="1">
              <a:lnSpc>
                <a:spcPct val="100000"/>
              </a:lnSpc>
              <a:spcBef>
                <a:spcPct val="20000"/>
              </a:spcBef>
              <a:spcAft>
                <a:spcPts val="1200"/>
              </a:spcAft>
              <a:buClr>
                <a:srgbClr val="00338D"/>
              </a:buClr>
              <a:buSzPct val="110000"/>
              <a:buFont typeface="Arial" pitchFamily="34" charset="0"/>
              <a:buChar char="•"/>
              <a:tabLst/>
              <a:defRPr>
                <a:solidFill>
                  <a:schemeClr val="tx1"/>
                </a:solidFill>
              </a:defRPr>
            </a:lvl1pPr>
            <a:lvl2pPr marL="468000" marR="0" indent="-216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solidFill>
                  <a:schemeClr val="tx1"/>
                </a:solidFill>
              </a:defRPr>
            </a:lvl2pPr>
            <a:lvl3pPr marL="684000" marR="0" indent="-180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solidFill>
                  <a:schemeClr val="tx1"/>
                </a:solidFill>
              </a:defRPr>
            </a:lvl3pPr>
            <a:lvl4pPr marL="972000" marR="0" indent="-2286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solidFill>
                  <a:schemeClr val="tx1"/>
                </a:solidFill>
              </a:defRPr>
            </a:lvl4pPr>
            <a:lvl5pPr marL="1224000" marR="0" indent="-228600" algn="l" defTabSz="914400" rtl="0" eaLnBrk="1" fontAlgn="auto" latinLnBrk="0" hangingPunct="1">
              <a:lnSpc>
                <a:spcPct val="100000"/>
              </a:lnSpc>
              <a:spcBef>
                <a:spcPct val="20000"/>
              </a:spcBef>
              <a:spcAft>
                <a:spcPts val="0"/>
              </a:spcAft>
              <a:buClr>
                <a:srgbClr val="6C6F70"/>
              </a:buClr>
              <a:buSzPct val="67000"/>
              <a:buFont typeface="Arial Narrow" pitchFamily="34" charset="0"/>
              <a:buChar char="►"/>
              <a:tabLst/>
              <a:defRPr>
                <a:solidFill>
                  <a:schemeClr val="tx1"/>
                </a:solidFill>
              </a:defRPr>
            </a:lvl5pPr>
          </a:lstStyle>
          <a:p>
            <a:pPr marL="216000" marR="0" lvl="0" indent="-216000" algn="l" defTabSz="914400" rtl="0" eaLnBrk="1" fontAlgn="auto" latinLnBrk="0" hangingPunct="1">
              <a:lnSpc>
                <a:spcPct val="100000"/>
              </a:lnSpc>
              <a:spcBef>
                <a:spcPct val="20000"/>
              </a:spcBef>
              <a:spcAft>
                <a:spcPts val="1200"/>
              </a:spcAft>
              <a:buClr>
                <a:srgbClr val="00338D"/>
              </a:buClr>
              <a:buSzPct val="110000"/>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Click to edit Master text styles</a:t>
            </a:r>
          </a:p>
          <a:p>
            <a:pPr marL="468000" marR="0" lvl="1" indent="-216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Second level</a:t>
            </a:r>
          </a:p>
          <a:p>
            <a:pPr marL="684000" marR="0" lvl="2" indent="-180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Third level</a:t>
            </a:r>
          </a:p>
          <a:p>
            <a:pPr marL="972000" marR="0" lvl="3" indent="-2286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Fourth level</a:t>
            </a:r>
          </a:p>
          <a:p>
            <a:pPr marL="1224000" marR="0" lvl="4" indent="-228600" algn="l" defTabSz="914400" rtl="0" eaLnBrk="1" fontAlgn="auto" latinLnBrk="0" hangingPunct="1">
              <a:lnSpc>
                <a:spcPct val="100000"/>
              </a:lnSpc>
              <a:spcBef>
                <a:spcPct val="20000"/>
              </a:spcBef>
              <a:spcAft>
                <a:spcPts val="0"/>
              </a:spcAft>
              <a:buClr>
                <a:srgbClr val="6C6F70"/>
              </a:buClr>
              <a:buSzPct val="67000"/>
              <a:buFont typeface="Arial Narrow"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Fifth level</a:t>
            </a:r>
            <a:endParaRPr kumimoji="0" lang="en-AU" sz="22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a:p>
        </p:txBody>
      </p:sp>
    </p:spTree>
    <p:extLst>
      <p:ext uri="{BB962C8B-B14F-4D97-AF65-F5344CB8AC3E}">
        <p14:creationId xmlns:p14="http://schemas.microsoft.com/office/powerpoint/2010/main" val="177012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7" name="Slide Number Placeholder 6"/>
          <p:cNvSpPr>
            <a:spLocks noGrp="1"/>
          </p:cNvSpPr>
          <p:nvPr>
            <p:ph type="sldNum" sz="quarter" idx="12"/>
          </p:nvPr>
        </p:nvSpPr>
        <p:spPr/>
        <p:txBody>
          <a:bodyPr/>
          <a:lstStyle/>
          <a:p>
            <a:fld id="{9B3E39EC-4BE2-4DEA-81C0-4ABC0AAB4AC0}" type="slidenum">
              <a:rPr lang="en-AU" smtClean="0"/>
              <a:t>‹#›</a:t>
            </a:fld>
            <a:endParaRPr lang="en-AU"/>
          </a:p>
        </p:txBody>
      </p:sp>
      <p:sp>
        <p:nvSpPr>
          <p:cNvPr id="8" name="Content Placeholder 2"/>
          <p:cNvSpPr>
            <a:spLocks noGrp="1"/>
          </p:cNvSpPr>
          <p:nvPr>
            <p:ph sz="half" idx="1"/>
          </p:nvPr>
        </p:nvSpPr>
        <p:spPr>
          <a:xfrm>
            <a:off x="609600" y="1332892"/>
            <a:ext cx="5384800" cy="461638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3"/>
          <p:cNvSpPr>
            <a:spLocks noGrp="1"/>
          </p:cNvSpPr>
          <p:nvPr>
            <p:ph sz="half" idx="2"/>
          </p:nvPr>
        </p:nvSpPr>
        <p:spPr>
          <a:xfrm>
            <a:off x="6197600" y="1332892"/>
            <a:ext cx="5384800" cy="461638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5331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600" y="1349978"/>
            <a:ext cx="5386917" cy="668642"/>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33844"/>
            <a:ext cx="5386917" cy="3915436"/>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93369" y="1349978"/>
            <a:ext cx="5389033" cy="668642"/>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033844"/>
            <a:ext cx="5389033" cy="3915436"/>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t>‹#›</a:t>
            </a:fld>
            <a:endParaRPr lang="en-AU"/>
          </a:p>
        </p:txBody>
      </p:sp>
    </p:spTree>
    <p:extLst>
      <p:ext uri="{BB962C8B-B14F-4D97-AF65-F5344CB8AC3E}">
        <p14:creationId xmlns:p14="http://schemas.microsoft.com/office/powerpoint/2010/main" val="1840371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9B3E39EC-4BE2-4DEA-81C0-4ABC0AAB4AC0}" type="slidenum">
              <a:rPr lang="en-AU" smtClean="0"/>
              <a:t>‹#›</a:t>
            </a:fld>
            <a:endParaRPr lang="en-AU"/>
          </a:p>
        </p:txBody>
      </p:sp>
    </p:spTree>
    <p:extLst>
      <p:ext uri="{BB962C8B-B14F-4D97-AF65-F5344CB8AC3E}">
        <p14:creationId xmlns:p14="http://schemas.microsoft.com/office/powerpoint/2010/main" val="363140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Sideba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4" name="Text Placeholder 4"/>
          <p:cNvSpPr>
            <a:spLocks noGrp="1"/>
          </p:cNvSpPr>
          <p:nvPr>
            <p:ph type="body" sz="quarter" idx="13"/>
          </p:nvPr>
        </p:nvSpPr>
        <p:spPr bwMode="gray">
          <a:xfrm>
            <a:off x="9120608" y="1358770"/>
            <a:ext cx="2448000" cy="4590510"/>
          </a:xfrm>
          <a:solidFill>
            <a:srgbClr val="CCCCCC"/>
          </a:solidFill>
        </p:spPr>
        <p:txBody>
          <a:bodyPr lIns="72000" tIns="72000" rIns="72000" bIns="72000">
            <a:normAutofit/>
          </a:bodyPr>
          <a:lstStyle>
            <a:lvl1pPr marL="0" indent="0">
              <a:spcAft>
                <a:spcPts val="600"/>
              </a:spcAft>
              <a:buFontTx/>
              <a:buNone/>
              <a:defRPr sz="1400" b="0"/>
            </a:lvl1pPr>
            <a:lvl2pPr marL="180000" indent="-180000">
              <a:buClr>
                <a:srgbClr val="00338D"/>
              </a:buClr>
              <a:buFont typeface="Arial" pitchFamily="34" charset="0"/>
              <a:buChar char="•"/>
              <a:defRPr sz="1400"/>
            </a:lvl2pPr>
            <a:lvl3pPr marL="504000" indent="0">
              <a:buFontTx/>
              <a:buNone/>
              <a:defRPr sz="1400"/>
            </a:lvl3pPr>
            <a:lvl4pPr marL="743400" indent="0">
              <a:buFontTx/>
              <a:buNone/>
              <a:defRPr sz="1400"/>
            </a:lvl4pPr>
            <a:lvl5pPr marL="995400" indent="0">
              <a:buFontTx/>
              <a:buNone/>
              <a:defRPr sz="1400"/>
            </a:lvl5pPr>
          </a:lstStyle>
          <a:p>
            <a:pPr lvl="0"/>
            <a:r>
              <a:rPr lang="en-US" dirty="0"/>
              <a:t>Click to edit Master text styles</a:t>
            </a:r>
          </a:p>
          <a:p>
            <a:pPr lvl="1"/>
            <a:r>
              <a:rPr lang="en-US" dirty="0"/>
              <a:t>Second level</a:t>
            </a:r>
          </a:p>
        </p:txBody>
      </p:sp>
      <p:sp>
        <p:nvSpPr>
          <p:cNvPr id="5" name="Content Placeholder 2"/>
          <p:cNvSpPr>
            <a:spLocks noGrp="1"/>
          </p:cNvSpPr>
          <p:nvPr>
            <p:ph idx="1"/>
          </p:nvPr>
        </p:nvSpPr>
        <p:spPr>
          <a:xfrm>
            <a:off x="609600" y="1340770"/>
            <a:ext cx="7982677" cy="4591284"/>
          </a:xfrm>
        </p:spPr>
        <p:txBody>
          <a:bodyPr/>
          <a:lstStyle>
            <a:lvl1pPr>
              <a:spcAft>
                <a:spcPts val="600"/>
              </a:spcAft>
              <a:defRPr>
                <a:solidFill>
                  <a:schemeClr val="tx1"/>
                </a:solidFill>
              </a:defRPr>
            </a:lvl1pPr>
            <a:lvl2pPr>
              <a:buClr>
                <a:srgbClr val="6C6F70"/>
              </a:buClr>
              <a:defRPr>
                <a:solidFill>
                  <a:schemeClr val="tx1"/>
                </a:solidFill>
              </a:defRPr>
            </a:lvl2pPr>
            <a:lvl3pPr>
              <a:buClr>
                <a:srgbClr val="6C6F70"/>
              </a:buClr>
              <a:defRPr>
                <a:solidFill>
                  <a:schemeClr val="tx1"/>
                </a:solidFill>
              </a:defRPr>
            </a:lvl3pPr>
            <a:lvl4pPr>
              <a:buClr>
                <a:srgbClr val="6C6F70"/>
              </a:buClr>
              <a:defRPr>
                <a:solidFill>
                  <a:schemeClr val="tx1"/>
                </a:solidFill>
              </a:defRPr>
            </a:lvl4pPr>
            <a:lvl5pPr>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1945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
            <a:ext cx="12192000" cy="4797425"/>
          </a:xfrm>
          <a:prstGeom prst="rect">
            <a:avLst/>
          </a:prstGeom>
        </p:spPr>
        <p:txBody>
          <a:bodyPr anchor="t" anchorCtr="1"/>
          <a:lstStyle>
            <a:lvl1pPr marL="0" indent="0" algn="ctr">
              <a:buFontTx/>
              <a:buNone/>
              <a:defRPr/>
            </a:lvl1pPr>
          </a:lstStyle>
          <a:p>
            <a:r>
              <a:rPr lang="en-AU"/>
              <a:t>Click icon to add picture. For image options refer to the PowerPoint guidelines on Plaza.</a:t>
            </a:r>
          </a:p>
        </p:txBody>
      </p:sp>
      <p:sp>
        <p:nvSpPr>
          <p:cNvPr id="2" name="Title 1"/>
          <p:cNvSpPr>
            <a:spLocks noGrp="1"/>
          </p:cNvSpPr>
          <p:nvPr>
            <p:ph type="ctrTitle"/>
          </p:nvPr>
        </p:nvSpPr>
        <p:spPr bwMode="black">
          <a:xfrm>
            <a:off x="728501" y="5085185"/>
            <a:ext cx="10363200" cy="432047"/>
          </a:xfrm>
          <a:prstGeom prst="rect">
            <a:avLst/>
          </a:prstGeom>
        </p:spPr>
        <p:txBody>
          <a:bodyPr lIns="0" tIns="0" rIns="0" bIns="0"/>
          <a:lstStyle>
            <a:lvl1pPr algn="r">
              <a:defRPr sz="2400" b="1">
                <a:solidFill>
                  <a:srgbClr val="00338D"/>
                </a:solidFill>
                <a:latin typeface="Arial" pitchFamily="34" charset="0"/>
                <a:cs typeface="Arial"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bwMode="gray">
          <a:xfrm>
            <a:off x="728501" y="5589240"/>
            <a:ext cx="10358603" cy="288032"/>
          </a:xfrm>
          <a:prstGeom prst="rect">
            <a:avLst/>
          </a:prstGeom>
        </p:spPr>
        <p:txBody>
          <a:bodyPr lIns="0" tIns="0" rIns="0" bIns="0"/>
          <a:lstStyle>
            <a:lvl1pPr marL="0" indent="0" algn="r">
              <a:buNone/>
              <a:defRPr sz="1400" b="1" cap="all" baseline="0">
                <a:solidFill>
                  <a:srgbClr val="99999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1"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784299" y="6159266"/>
            <a:ext cx="2330477" cy="287999"/>
          </a:xfrm>
          <a:prstGeom prst="rect">
            <a:avLst/>
          </a:prstGeom>
          <a:noFill/>
          <a:extLst>
            <a:ext uri="{909E8E84-426E-40DD-AFC4-6F175D3DCCD1}">
              <a14:hiddenFill xmlns:a14="http://schemas.microsoft.com/office/drawing/2010/main">
                <a:solidFill>
                  <a:srgbClr val="FFFFFF"/>
                </a:solidFill>
              </a14:hiddenFill>
            </a:ext>
          </a:extLst>
        </p:spPr>
      </p:pic>
      <p:pic>
        <p:nvPicPr>
          <p:cNvPr id="6" name="SKMJACOBSLOGO" descr="I:\GMKT\Admin\Graphics\JACOBS BRANDED AND CO-BRANDED TEMPLATES\PowerPoint\Links\JacobsSKM-Logo_Blue+Grey_RGB.jpg"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9993" y="6157844"/>
            <a:ext cx="3145532"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0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Sideba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5" name="Content Placeholder 2"/>
          <p:cNvSpPr>
            <a:spLocks noGrp="1"/>
          </p:cNvSpPr>
          <p:nvPr>
            <p:ph idx="1"/>
          </p:nvPr>
        </p:nvSpPr>
        <p:spPr>
          <a:xfrm>
            <a:off x="609600" y="1340770"/>
            <a:ext cx="7982677" cy="4597818"/>
          </a:xfrm>
        </p:spPr>
        <p:txBody>
          <a:bodyPr/>
          <a:lstStyle>
            <a:lvl1pPr>
              <a:spcAft>
                <a:spcPts val="600"/>
              </a:spcAft>
              <a:defRPr>
                <a:solidFill>
                  <a:schemeClr val="tx1"/>
                </a:solidFill>
              </a:defRPr>
            </a:lvl1pPr>
            <a:lvl2pPr>
              <a:buClr>
                <a:srgbClr val="6C6F70"/>
              </a:buClr>
              <a:defRPr>
                <a:solidFill>
                  <a:schemeClr val="tx1"/>
                </a:solidFill>
              </a:defRPr>
            </a:lvl2pPr>
            <a:lvl3pPr>
              <a:buClr>
                <a:srgbClr val="6C6F70"/>
              </a:buClr>
              <a:defRPr>
                <a:solidFill>
                  <a:schemeClr val="tx1"/>
                </a:solidFill>
              </a:defRPr>
            </a:lvl3pPr>
            <a:lvl4pPr>
              <a:buClr>
                <a:srgbClr val="6C6F70"/>
              </a:buClr>
              <a:defRPr>
                <a:solidFill>
                  <a:schemeClr val="tx1"/>
                </a:solidFill>
              </a:defRPr>
            </a:lvl4pPr>
            <a:lvl5pPr>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2"/>
          <p:cNvSpPr>
            <a:spLocks noGrp="1"/>
          </p:cNvSpPr>
          <p:nvPr>
            <p:ph type="pic" sz="quarter" idx="14"/>
          </p:nvPr>
        </p:nvSpPr>
        <p:spPr>
          <a:xfrm>
            <a:off x="9109042" y="1341648"/>
            <a:ext cx="2459567" cy="4607632"/>
          </a:xfrm>
        </p:spPr>
        <p:txBody>
          <a:bodyPr/>
          <a:lstStyle>
            <a:lvl1pPr marL="0" indent="0" algn="ctr">
              <a:buFontTx/>
              <a:buNone/>
              <a:defRPr/>
            </a:lvl1pPr>
          </a:lstStyle>
          <a:p>
            <a:r>
              <a:rPr lang="en-US"/>
              <a:t>Click icon to add picture</a:t>
            </a:r>
            <a:endParaRPr lang="en-AU"/>
          </a:p>
        </p:txBody>
      </p:sp>
    </p:spTree>
    <p:extLst>
      <p:ext uri="{BB962C8B-B14F-4D97-AF65-F5344CB8AC3E}">
        <p14:creationId xmlns:p14="http://schemas.microsoft.com/office/powerpoint/2010/main" val="3250376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4" name="Content Placeholder 2"/>
          <p:cNvSpPr>
            <a:spLocks noGrp="1"/>
          </p:cNvSpPr>
          <p:nvPr>
            <p:ph idx="1"/>
          </p:nvPr>
        </p:nvSpPr>
        <p:spPr>
          <a:xfrm>
            <a:off x="4766735" y="1349978"/>
            <a:ext cx="6815667" cy="4599302"/>
          </a:xfrm>
        </p:spPr>
        <p:txBody>
          <a:bodyPr>
            <a:normAutofit/>
          </a:bodyPr>
          <a:lstStyle>
            <a:lvl1pPr>
              <a:defRPr sz="2000"/>
            </a:lvl1pPr>
            <a:lvl2pPr>
              <a:buClr>
                <a:srgbClr val="6C6F70"/>
              </a:buClr>
              <a:defRPr sz="2000"/>
            </a:lvl2pPr>
            <a:lvl3pPr>
              <a:buClr>
                <a:srgbClr val="6C6F70"/>
              </a:buClr>
              <a:defRPr sz="2000"/>
            </a:lvl3pPr>
            <a:lvl4pPr>
              <a:buClr>
                <a:srgbClr val="6C6F70"/>
              </a:buClr>
              <a:defRPr sz="2000"/>
            </a:lvl4pPr>
            <a:lvl5pPr>
              <a:buClr>
                <a:srgbClr val="6C6F70"/>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3"/>
          <p:cNvSpPr>
            <a:spLocks noGrp="1"/>
          </p:cNvSpPr>
          <p:nvPr>
            <p:ph type="body" sz="half" idx="2"/>
          </p:nvPr>
        </p:nvSpPr>
        <p:spPr>
          <a:xfrm>
            <a:off x="609601" y="1349978"/>
            <a:ext cx="4011084" cy="45993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5604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Ma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69" y="1521679"/>
            <a:ext cx="10221463" cy="3814643"/>
          </a:xfrm>
          <a:prstGeom prst="rect">
            <a:avLst/>
          </a:prstGeom>
        </p:spPr>
      </p:pic>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Tree>
    <p:extLst>
      <p:ext uri="{BB962C8B-B14F-4D97-AF65-F5344CB8AC3E}">
        <p14:creationId xmlns:p14="http://schemas.microsoft.com/office/powerpoint/2010/main" val="1707407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908720"/>
            <a:ext cx="12192000" cy="5040560"/>
          </a:xfrm>
          <a:prstGeom prst="rect">
            <a:avLst/>
          </a:prstGeom>
        </p:spPr>
        <p:txBody>
          <a:bodyP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6" name="Title 1"/>
          <p:cNvSpPr>
            <a:spLocks noGrp="1"/>
          </p:cNvSpPr>
          <p:nvPr>
            <p:ph type="title"/>
          </p:nvPr>
        </p:nvSpPr>
        <p:spPr>
          <a:xfrm>
            <a:off x="609600" y="0"/>
            <a:ext cx="11247040" cy="900000"/>
          </a:xfrm>
          <a:prstGeom prst="rect">
            <a:avLst/>
          </a:prstGeom>
        </p:spPr>
        <p:txBody>
          <a:bodyPr lIns="0" tIns="0" rIns="0" bIns="0" anchor="ctr" anchorCtr="0"/>
          <a:lstStyle>
            <a:lvl1pPr algn="l">
              <a:defRPr sz="2400" b="1">
                <a:solidFill>
                  <a:srgbClr val="00338D"/>
                </a:solidFill>
                <a:latin typeface="Arial" pitchFamily="34" charset="0"/>
                <a:cs typeface="Arial" pitchFamily="34" charset="0"/>
              </a:defRPr>
            </a:lvl1pPr>
          </a:lstStyle>
          <a:p>
            <a:r>
              <a:rPr lang="en-US" dirty="0"/>
              <a:t>Click to edit Master title style</a:t>
            </a:r>
            <a:endParaRPr lang="en-AU" dirty="0"/>
          </a:p>
        </p:txBody>
      </p:sp>
      <p:sp>
        <p:nvSpPr>
          <p:cNvPr id="2" name="Slide Number Placeholder 1"/>
          <p:cNvSpPr>
            <a:spLocks noGrp="1"/>
          </p:cNvSpPr>
          <p:nvPr>
            <p:ph type="sldNum" sz="quarter" idx="10"/>
          </p:nvPr>
        </p:nvSpPr>
        <p:spPr/>
        <p:txBody>
          <a:bodyPr/>
          <a:lstStyle/>
          <a:p>
            <a:fld id="{9B3E39EC-4BE2-4DEA-81C0-4ABC0AAB4AC0}" type="slidenum">
              <a:rPr lang="en-AU" smtClean="0"/>
              <a:pPr/>
              <a:t>‹#›</a:t>
            </a:fld>
            <a:endParaRPr lang="en-AU"/>
          </a:p>
        </p:txBody>
      </p:sp>
    </p:spTree>
    <p:extLst>
      <p:ext uri="{BB962C8B-B14F-4D97-AF65-F5344CB8AC3E}">
        <p14:creationId xmlns:p14="http://schemas.microsoft.com/office/powerpoint/2010/main" val="346256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247040" cy="900000"/>
          </a:xfrm>
          <a:prstGeom prst="rect">
            <a:avLst/>
          </a:prstGeom>
        </p:spPr>
        <p:txBody>
          <a:bodyPr lIns="0" tIns="0" rIns="0" bIns="0" anchor="ctr" anchorCtr="0"/>
          <a:lstStyle>
            <a:lvl1pPr algn="l">
              <a:defRPr sz="2400" b="1">
                <a:solidFill>
                  <a:srgbClr val="00338D"/>
                </a:solidFill>
                <a:latin typeface="Arial" pitchFamily="34" charset="0"/>
                <a:cs typeface="Arial" pitchFamily="34" charset="0"/>
              </a:defRPr>
            </a:lvl1pPr>
          </a:lstStyle>
          <a:p>
            <a:r>
              <a:rPr lang="en-US" dirty="0"/>
              <a:t>Click to edit Master title style</a:t>
            </a:r>
            <a:endParaRPr lang="en-AU" dirty="0"/>
          </a:p>
        </p:txBody>
      </p:sp>
      <p:sp>
        <p:nvSpPr>
          <p:cNvPr id="3" name="Picture Placeholder 2"/>
          <p:cNvSpPr>
            <a:spLocks noGrp="1"/>
          </p:cNvSpPr>
          <p:nvPr>
            <p:ph type="pic" idx="1"/>
          </p:nvPr>
        </p:nvSpPr>
        <p:spPr>
          <a:xfrm>
            <a:off x="6096000" y="908720"/>
            <a:ext cx="6096000" cy="252028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Picture Placeholder 2"/>
          <p:cNvSpPr>
            <a:spLocks noGrp="1"/>
          </p:cNvSpPr>
          <p:nvPr>
            <p:ph type="pic" idx="10"/>
          </p:nvPr>
        </p:nvSpPr>
        <p:spPr>
          <a:xfrm>
            <a:off x="0" y="908720"/>
            <a:ext cx="6096000" cy="252028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5" name="Picture Placeholder 2"/>
          <p:cNvSpPr>
            <a:spLocks noGrp="1"/>
          </p:cNvSpPr>
          <p:nvPr>
            <p:ph type="pic" idx="11"/>
          </p:nvPr>
        </p:nvSpPr>
        <p:spPr>
          <a:xfrm>
            <a:off x="6096000" y="3429000"/>
            <a:ext cx="6096000" cy="252028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6" name="Picture Placeholder 2"/>
          <p:cNvSpPr>
            <a:spLocks noGrp="1"/>
          </p:cNvSpPr>
          <p:nvPr>
            <p:ph type="pic" idx="12"/>
          </p:nvPr>
        </p:nvSpPr>
        <p:spPr>
          <a:xfrm>
            <a:off x="0" y="3429000"/>
            <a:ext cx="6096000" cy="252028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7" name="Slide Number Placeholder 6"/>
          <p:cNvSpPr>
            <a:spLocks noGrp="1"/>
          </p:cNvSpPr>
          <p:nvPr>
            <p:ph type="sldNum" sz="quarter" idx="13"/>
          </p:nvPr>
        </p:nvSpPr>
        <p:spPr/>
        <p:txBody>
          <a:bodyPr/>
          <a:lstStyle/>
          <a:p>
            <a:fld id="{9B3E39EC-4BE2-4DEA-81C0-4ABC0AAB4AC0}" type="slidenum">
              <a:rPr lang="en-AU" smtClean="0"/>
              <a:pPr/>
              <a:t>‹#›</a:t>
            </a:fld>
            <a:endParaRPr lang="en-AU"/>
          </a:p>
        </p:txBody>
      </p:sp>
    </p:spTree>
    <p:extLst>
      <p:ext uri="{BB962C8B-B14F-4D97-AF65-F5344CB8AC3E}">
        <p14:creationId xmlns:p14="http://schemas.microsoft.com/office/powerpoint/2010/main" val="1738001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247040" cy="900000"/>
          </a:xfrm>
          <a:prstGeom prst="rect">
            <a:avLst/>
          </a:prstGeom>
        </p:spPr>
        <p:txBody>
          <a:bodyPr lIns="0" tIns="0" rIns="0" bIns="0" anchor="ctr" anchorCtr="0"/>
          <a:lstStyle>
            <a:lvl1pPr algn="l">
              <a:defRPr sz="2400" b="1">
                <a:solidFill>
                  <a:srgbClr val="00338D"/>
                </a:solidFill>
                <a:latin typeface="Arial" pitchFamily="34" charset="0"/>
                <a:cs typeface="Arial" pitchFamily="34" charset="0"/>
              </a:defRPr>
            </a:lvl1pPr>
          </a:lstStyle>
          <a:p>
            <a:r>
              <a:rPr lang="en-US" dirty="0"/>
              <a:t>Click to edit Master title style</a:t>
            </a:r>
            <a:endParaRPr lang="en-AU" dirty="0"/>
          </a:p>
        </p:txBody>
      </p:sp>
      <p:sp>
        <p:nvSpPr>
          <p:cNvPr id="3" name="Picture Placeholder 2"/>
          <p:cNvSpPr>
            <a:spLocks noGrp="1"/>
          </p:cNvSpPr>
          <p:nvPr>
            <p:ph type="pic" idx="1"/>
          </p:nvPr>
        </p:nvSpPr>
        <p:spPr>
          <a:xfrm>
            <a:off x="6096000" y="908720"/>
            <a:ext cx="6096000" cy="2304256"/>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Picture Placeholder 2"/>
          <p:cNvSpPr>
            <a:spLocks noGrp="1"/>
          </p:cNvSpPr>
          <p:nvPr>
            <p:ph type="pic" idx="10"/>
          </p:nvPr>
        </p:nvSpPr>
        <p:spPr>
          <a:xfrm>
            <a:off x="0" y="908720"/>
            <a:ext cx="6096000" cy="2304256"/>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5" name="Picture Placeholder 2"/>
          <p:cNvSpPr>
            <a:spLocks noGrp="1"/>
          </p:cNvSpPr>
          <p:nvPr>
            <p:ph type="pic" idx="11"/>
          </p:nvPr>
        </p:nvSpPr>
        <p:spPr>
          <a:xfrm>
            <a:off x="6096000" y="3429000"/>
            <a:ext cx="6096000" cy="2304256"/>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6" name="Picture Placeholder 2"/>
          <p:cNvSpPr>
            <a:spLocks noGrp="1"/>
          </p:cNvSpPr>
          <p:nvPr>
            <p:ph type="pic" idx="12"/>
          </p:nvPr>
        </p:nvSpPr>
        <p:spPr>
          <a:xfrm>
            <a:off x="0" y="3429000"/>
            <a:ext cx="6096000" cy="2304256"/>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7" name="Rectangle 6"/>
          <p:cNvSpPr/>
          <p:nvPr userDrawn="1"/>
        </p:nvSpPr>
        <p:spPr bwMode="black">
          <a:xfrm>
            <a:off x="0" y="3212976"/>
            <a:ext cx="12192000" cy="216024"/>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Rectangle 7"/>
          <p:cNvSpPr/>
          <p:nvPr userDrawn="1"/>
        </p:nvSpPr>
        <p:spPr bwMode="black">
          <a:xfrm>
            <a:off x="0" y="5733256"/>
            <a:ext cx="12192000" cy="216024"/>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2" name="Text Placeholder 11"/>
          <p:cNvSpPr>
            <a:spLocks noGrp="1"/>
          </p:cNvSpPr>
          <p:nvPr>
            <p:ph type="body" sz="quarter" idx="13"/>
          </p:nvPr>
        </p:nvSpPr>
        <p:spPr bwMode="white">
          <a:xfrm>
            <a:off x="635001" y="3207739"/>
            <a:ext cx="5160433"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3" name="Text Placeholder 11"/>
          <p:cNvSpPr>
            <a:spLocks noGrp="1"/>
          </p:cNvSpPr>
          <p:nvPr>
            <p:ph type="body" sz="quarter" idx="14"/>
          </p:nvPr>
        </p:nvSpPr>
        <p:spPr bwMode="white">
          <a:xfrm>
            <a:off x="6576194" y="3212976"/>
            <a:ext cx="5160433"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5" name="Text Placeholder 11"/>
          <p:cNvSpPr>
            <a:spLocks noGrp="1"/>
          </p:cNvSpPr>
          <p:nvPr>
            <p:ph type="body" sz="quarter" idx="15"/>
          </p:nvPr>
        </p:nvSpPr>
        <p:spPr bwMode="white">
          <a:xfrm>
            <a:off x="635001" y="5728019"/>
            <a:ext cx="5160433"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6" name="Text Placeholder 11"/>
          <p:cNvSpPr>
            <a:spLocks noGrp="1"/>
          </p:cNvSpPr>
          <p:nvPr>
            <p:ph type="body" sz="quarter" idx="16"/>
          </p:nvPr>
        </p:nvSpPr>
        <p:spPr bwMode="white">
          <a:xfrm>
            <a:off x="6576194" y="5733256"/>
            <a:ext cx="5160433" cy="215900"/>
          </a:xfrm>
          <a:prstGeom prst="rect">
            <a:avLst/>
          </a:prstGeom>
        </p:spPr>
        <p:txBody>
          <a:bodyPr lIns="0" tIns="0" rIns="0" bIns="0" anchor="ctr" anchorCtr="0"/>
          <a:lstStyle>
            <a:lvl1pPr marL="0" indent="0">
              <a:buFontTx/>
              <a:buNone/>
              <a:defRPr sz="900" baseline="0">
                <a:solidFill>
                  <a:schemeClr val="bg1"/>
                </a:solidFill>
                <a:latin typeface="Arial" pitchFamily="34" charset="0"/>
                <a:cs typeface="Arial" pitchFamily="34" charset="0"/>
              </a:defRPr>
            </a:lvl1pPr>
            <a:lvl2pPr marL="457200" indent="0">
              <a:buFontTx/>
              <a:buNone/>
              <a:defRPr sz="900" baseline="0">
                <a:solidFill>
                  <a:schemeClr val="bg1"/>
                </a:solidFill>
                <a:latin typeface="Arial" pitchFamily="34" charset="0"/>
                <a:cs typeface="Arial" pitchFamily="34" charset="0"/>
              </a:defRPr>
            </a:lvl2pPr>
            <a:lvl3pPr marL="914400" indent="0">
              <a:buFontTx/>
              <a:buNone/>
              <a:defRPr sz="900" baseline="0">
                <a:solidFill>
                  <a:schemeClr val="bg1"/>
                </a:solidFill>
                <a:latin typeface="Arial" pitchFamily="34" charset="0"/>
                <a:cs typeface="Arial" pitchFamily="34" charset="0"/>
              </a:defRPr>
            </a:lvl3pPr>
            <a:lvl4pPr marL="1371600" indent="0">
              <a:buFontTx/>
              <a:buNone/>
              <a:defRPr sz="900" baseline="0">
                <a:solidFill>
                  <a:schemeClr val="bg1"/>
                </a:solidFill>
                <a:latin typeface="Arial" pitchFamily="34" charset="0"/>
                <a:cs typeface="Arial" pitchFamily="34" charset="0"/>
              </a:defRPr>
            </a:lvl4pPr>
            <a:lvl5pPr marL="1828800" indent="0">
              <a:buFontTx/>
              <a:buNone/>
              <a:defRPr sz="900"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9" name="Slide Number Placeholder 8"/>
          <p:cNvSpPr>
            <a:spLocks noGrp="1"/>
          </p:cNvSpPr>
          <p:nvPr>
            <p:ph type="sldNum" sz="quarter" idx="17"/>
          </p:nvPr>
        </p:nvSpPr>
        <p:spPr/>
        <p:txBody>
          <a:bodyPr/>
          <a:lstStyle/>
          <a:p>
            <a:fld id="{9B3E39EC-4BE2-4DEA-81C0-4ABC0AAB4AC0}" type="slidenum">
              <a:rPr lang="en-AU" smtClean="0"/>
              <a:pPr/>
              <a:t>‹#›</a:t>
            </a:fld>
            <a:endParaRPr lang="en-AU"/>
          </a:p>
        </p:txBody>
      </p:sp>
    </p:spTree>
    <p:extLst>
      <p:ext uri="{BB962C8B-B14F-4D97-AF65-F5344CB8AC3E}">
        <p14:creationId xmlns:p14="http://schemas.microsoft.com/office/powerpoint/2010/main" val="3581122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ack Page Option 1">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661897" y="2420890"/>
            <a:ext cx="10418673" cy="1080119"/>
          </a:xfrm>
          <a:prstGeom prst="rect">
            <a:avLst/>
          </a:prstGeom>
        </p:spPr>
        <p:txBody>
          <a:bodyPr lIns="0" tIns="0" rIns="0" bIns="0" anchor="ctr">
            <a:normAutofit/>
          </a:bodyPr>
          <a:lstStyle>
            <a:lvl1pPr algn="r">
              <a:defRPr sz="2800" b="1">
                <a:solidFill>
                  <a:srgbClr val="00338D"/>
                </a:solidFill>
                <a:latin typeface="Arial" pitchFamily="34" charset="0"/>
                <a:cs typeface="Arial" pitchFamily="34" charset="0"/>
              </a:defRPr>
            </a:lvl1pPr>
          </a:lstStyle>
          <a:p>
            <a:r>
              <a:rPr lang="en-US" dirty="0"/>
              <a:t>Click to edit Master title style</a:t>
            </a:r>
            <a:endParaRPr lang="en-AU" dirty="0"/>
          </a:p>
        </p:txBody>
      </p:sp>
      <p:sp>
        <p:nvSpPr>
          <p:cNvPr id="10" name="Subtitle 2"/>
          <p:cNvSpPr>
            <a:spLocks noGrp="1"/>
          </p:cNvSpPr>
          <p:nvPr>
            <p:ph type="subTitle" idx="1"/>
          </p:nvPr>
        </p:nvSpPr>
        <p:spPr bwMode="gray">
          <a:xfrm>
            <a:off x="661897" y="3573016"/>
            <a:ext cx="10418673" cy="720080"/>
          </a:xfrm>
          <a:prstGeom prst="rect">
            <a:avLst/>
          </a:prstGeom>
        </p:spPr>
        <p:txBody>
          <a:bodyPr lIns="0" tIns="0" rIns="0" bIns="0">
            <a:normAutofit/>
          </a:bodyPr>
          <a:lstStyle>
            <a:lvl1pPr marL="0" indent="0" algn="r">
              <a:buNone/>
              <a:defRPr sz="1600" b="1" cap="all" baseline="0">
                <a:solidFill>
                  <a:srgbClr val="00338D"/>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6" name="SKMJACOBSLOGO"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956990" y="5716004"/>
            <a:ext cx="3145532" cy="286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6320" y="5589240"/>
            <a:ext cx="3138349" cy="1080120"/>
          </a:xfrm>
          <a:prstGeom prst="rect">
            <a:avLst/>
          </a:prstGeom>
        </p:spPr>
      </p:pic>
    </p:spTree>
    <p:extLst>
      <p:ext uri="{BB962C8B-B14F-4D97-AF65-F5344CB8AC3E}">
        <p14:creationId xmlns:p14="http://schemas.microsoft.com/office/powerpoint/2010/main" val="3045304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Page Option 2">
    <p:spTree>
      <p:nvGrpSpPr>
        <p:cNvPr id="1" name=""/>
        <p:cNvGrpSpPr/>
        <p:nvPr/>
      </p:nvGrpSpPr>
      <p:grpSpPr>
        <a:xfrm>
          <a:off x="0" y="0"/>
          <a:ext cx="0" cy="0"/>
          <a:chOff x="0" y="0"/>
          <a:chExt cx="0" cy="0"/>
        </a:xfrm>
      </p:grpSpPr>
      <p:pic>
        <p:nvPicPr>
          <p:cNvPr id="5"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7281" y="5589240"/>
            <a:ext cx="3491296" cy="432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bwMode="white">
          <a:xfrm>
            <a:off x="7248129" y="6156678"/>
            <a:ext cx="3804241" cy="292388"/>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lang="en-AU" sz="1300" b="0">
                <a:solidFill>
                  <a:schemeClr val="bg1"/>
                </a:solidFill>
                <a:latin typeface="Arial" pitchFamily="34" charset="0"/>
                <a:cs typeface="Arial" pitchFamily="34" charset="0"/>
              </a:rPr>
              <a:t>  www.jacobs.com  |  worldwide</a:t>
            </a:r>
            <a:endParaRPr kumimoji="0" lang="en-AU" sz="1300" b="0" i="0" u="none" strike="noStrike" kern="1200" cap="none" spc="0" normalizeH="0" baseline="0" noProof="0">
              <a:ln>
                <a:noFill/>
              </a:ln>
              <a:solidFill>
                <a:schemeClr val="bg1"/>
              </a:solidFill>
              <a:effectLst/>
              <a:uLnTx/>
              <a:uFillTx/>
              <a:latin typeface="Arial" pitchFamily="34" charset="0"/>
              <a:cs typeface="Arial" pitchFamily="34" charset="0"/>
            </a:endParaRPr>
          </a:p>
        </p:txBody>
      </p:sp>
      <p:sp>
        <p:nvSpPr>
          <p:cNvPr id="8" name="Title 1"/>
          <p:cNvSpPr>
            <a:spLocks noGrp="1"/>
          </p:cNvSpPr>
          <p:nvPr>
            <p:ph type="ctrTitle"/>
          </p:nvPr>
        </p:nvSpPr>
        <p:spPr bwMode="white">
          <a:xfrm>
            <a:off x="728501" y="1268760"/>
            <a:ext cx="9600000" cy="1296144"/>
          </a:xfrm>
          <a:prstGeom prst="rect">
            <a:avLst/>
          </a:prstGeom>
        </p:spPr>
        <p:txBody>
          <a:bodyPr lIns="0" tIns="0" rIns="0" bIns="0" anchor="b"/>
          <a:lstStyle>
            <a:lvl1pPr algn="l">
              <a:defRPr sz="3000" b="1">
                <a:solidFill>
                  <a:schemeClr val="bg1"/>
                </a:solidFill>
                <a:latin typeface="Arial" pitchFamily="34" charset="0"/>
                <a:cs typeface="Arial" pitchFamily="34" charset="0"/>
              </a:defRPr>
            </a:lvl1pPr>
          </a:lstStyle>
          <a:p>
            <a:r>
              <a:rPr lang="en-US" dirty="0"/>
              <a:t>Click to edit Master title style</a:t>
            </a:r>
            <a:endParaRPr lang="en-AU" dirty="0"/>
          </a:p>
        </p:txBody>
      </p:sp>
      <p:sp>
        <p:nvSpPr>
          <p:cNvPr id="11" name="Subtitle 2"/>
          <p:cNvSpPr>
            <a:spLocks noGrp="1"/>
          </p:cNvSpPr>
          <p:nvPr>
            <p:ph type="subTitle" idx="1"/>
          </p:nvPr>
        </p:nvSpPr>
        <p:spPr bwMode="gray">
          <a:xfrm>
            <a:off x="729600" y="2708920"/>
            <a:ext cx="9600000" cy="288032"/>
          </a:xfrm>
          <a:prstGeom prst="rect">
            <a:avLst/>
          </a:prstGeom>
        </p:spPr>
        <p:txBody>
          <a:bodyPr lIns="18000" tIns="0" rIns="0" bIns="0" anchor="ctr"/>
          <a:lstStyle>
            <a:lvl1pPr marL="0" indent="0" algn="l">
              <a:buNone/>
              <a:defRPr sz="1400" b="1" cap="all" baseline="0">
                <a:solidFill>
                  <a:srgbClr val="99999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7"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86534" y="5645412"/>
            <a:ext cx="4212953" cy="38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821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Instructions for using this template</a:t>
            </a:r>
          </a:p>
        </p:txBody>
      </p:sp>
      <p:sp>
        <p:nvSpPr>
          <p:cNvPr id="20" name="Rectangle 19"/>
          <p:cNvSpPr/>
          <p:nvPr userDrawn="1"/>
        </p:nvSpPr>
        <p:spPr>
          <a:xfrm>
            <a:off x="1117624" y="1464532"/>
            <a:ext cx="8064896" cy="261610"/>
          </a:xfrm>
          <a:prstGeom prst="rect">
            <a:avLst/>
          </a:prstGeom>
        </p:spPr>
        <p:txBody>
          <a:bodyPr wrap="square" lIns="0" tIns="0" rIns="0">
            <a:spAutoFit/>
          </a:bodyPr>
          <a:lstStyle/>
          <a:p>
            <a:pPr lvl="0"/>
            <a:r>
              <a:rPr lang="en-AU" sz="1400" b="1">
                <a:solidFill>
                  <a:srgbClr val="961334"/>
                </a:solidFill>
              </a:rPr>
              <a:t>** Delete this slide before finalising your presentation **</a:t>
            </a:r>
          </a:p>
        </p:txBody>
      </p:sp>
      <p:sp>
        <p:nvSpPr>
          <p:cNvPr id="21" name="TextBox 20"/>
          <p:cNvSpPr txBox="1"/>
          <p:nvPr userDrawn="1"/>
        </p:nvSpPr>
        <p:spPr>
          <a:xfrm>
            <a:off x="1597677" y="2204864"/>
            <a:ext cx="3744416" cy="1854354"/>
          </a:xfrm>
          <a:prstGeom prst="rect">
            <a:avLst/>
          </a:prstGeom>
          <a:noFill/>
        </p:spPr>
        <p:txBody>
          <a:bodyPr wrap="square" lIns="0" tIns="0" rIns="0" bIns="0" rtlCol="0">
            <a:spAutoFit/>
          </a:bodyPr>
          <a:lstStyle/>
          <a:p>
            <a:pPr lvl="0">
              <a:spcAft>
                <a:spcPts val="300"/>
              </a:spcAft>
            </a:pPr>
            <a:r>
              <a:rPr lang="en-AU" sz="1200" b="1" cap="all">
                <a:solidFill>
                  <a:srgbClr val="597AB5"/>
                </a:solidFill>
              </a:rPr>
              <a:t>LAYOUT</a:t>
            </a:r>
            <a:r>
              <a:rPr lang="en-AU" sz="1200" b="1" cap="all" baseline="0">
                <a:solidFill>
                  <a:srgbClr val="597AB5"/>
                </a:solidFill>
              </a:rPr>
              <a:t> OPTIONS</a:t>
            </a:r>
          </a:p>
          <a:p>
            <a:pPr lvl="0">
              <a:spcAft>
                <a:spcPts val="300"/>
              </a:spcAft>
            </a:pPr>
            <a:r>
              <a:rPr lang="en-AU" sz="1200" b="0" baseline="0">
                <a:solidFill>
                  <a:srgbClr val="6C6F70"/>
                </a:solidFill>
              </a:rPr>
              <a:t>Right click an existing slide in the side </a:t>
            </a:r>
          </a:p>
          <a:p>
            <a:pPr lvl="0">
              <a:spcAft>
                <a:spcPts val="300"/>
              </a:spcAft>
            </a:pPr>
            <a:r>
              <a:rPr lang="en-AU" sz="1200" b="0" baseline="0">
                <a:solidFill>
                  <a:srgbClr val="6C6F70"/>
                </a:solidFill>
              </a:rPr>
              <a:t>bar menu.</a:t>
            </a:r>
          </a:p>
          <a:p>
            <a:pPr lvl="0">
              <a:spcAft>
                <a:spcPts val="300"/>
              </a:spcAft>
            </a:pPr>
            <a:r>
              <a:rPr lang="en-AU" sz="1200" b="0" baseline="0">
                <a:solidFill>
                  <a:srgbClr val="6C6F70"/>
                </a:solidFill>
              </a:rPr>
              <a:t>Choose </a:t>
            </a:r>
            <a:r>
              <a:rPr lang="en-AU" sz="1200" b="0" i="1" baseline="0">
                <a:solidFill>
                  <a:srgbClr val="6C6F70"/>
                </a:solidFill>
              </a:rPr>
              <a:t>Layout &gt;</a:t>
            </a:r>
            <a:r>
              <a:rPr lang="en-AU" sz="1200" b="0" baseline="0">
                <a:solidFill>
                  <a:srgbClr val="6C6F70"/>
                </a:solidFill>
              </a:rPr>
              <a:t> then select one of the various slide options that appear.</a:t>
            </a:r>
          </a:p>
          <a:p>
            <a:pPr lvl="0">
              <a:spcAft>
                <a:spcPts val="300"/>
              </a:spcAft>
            </a:pPr>
            <a:r>
              <a:rPr lang="en-AU" sz="1200" b="0" baseline="0">
                <a:solidFill>
                  <a:srgbClr val="6C6F70"/>
                </a:solidFill>
              </a:rPr>
              <a:t>To view the Guidelines which define the layout designs go to:</a:t>
            </a:r>
          </a:p>
          <a:p>
            <a:pPr lvl="0">
              <a:spcAft>
                <a:spcPts val="300"/>
              </a:spcAft>
            </a:pPr>
            <a:r>
              <a:rPr lang="en-AU" sz="1200" b="0" i="1" baseline="0">
                <a:solidFill>
                  <a:srgbClr val="6C6F70"/>
                </a:solidFill>
              </a:rPr>
              <a:t>Plaza &gt; SKM Corporate &gt; Corporate document templates &gt; Guidelines</a:t>
            </a:r>
            <a:endParaRPr lang="en-AU" sz="1200" b="0" i="1">
              <a:solidFill>
                <a:srgbClr val="6C6F70"/>
              </a:solidFill>
            </a:endParaRPr>
          </a:p>
        </p:txBody>
      </p:sp>
      <p:sp>
        <p:nvSpPr>
          <p:cNvPr id="22" name="TextBox 21"/>
          <p:cNvSpPr txBox="1"/>
          <p:nvPr userDrawn="1"/>
        </p:nvSpPr>
        <p:spPr>
          <a:xfrm>
            <a:off x="1117624" y="2132857"/>
            <a:ext cx="480053" cy="538609"/>
          </a:xfrm>
          <a:prstGeom prst="rect">
            <a:avLst/>
          </a:prstGeom>
          <a:noFill/>
        </p:spPr>
        <p:txBody>
          <a:bodyPr wrap="square" lIns="0" tIns="0" rIns="0" bIns="0" rtlCol="0">
            <a:spAutoFit/>
          </a:bodyPr>
          <a:lstStyle/>
          <a:p>
            <a:pPr lvl="0"/>
            <a:r>
              <a:rPr lang="en-AU" sz="3500" b="1">
                <a:solidFill>
                  <a:srgbClr val="597AB5"/>
                </a:solidFill>
              </a:rPr>
              <a:t>1</a:t>
            </a:r>
          </a:p>
        </p:txBody>
      </p:sp>
      <p:sp>
        <p:nvSpPr>
          <p:cNvPr id="23" name="TextBox 22"/>
          <p:cNvSpPr txBox="1"/>
          <p:nvPr userDrawn="1"/>
        </p:nvSpPr>
        <p:spPr>
          <a:xfrm>
            <a:off x="1597677" y="4315178"/>
            <a:ext cx="3744416" cy="1038746"/>
          </a:xfrm>
          <a:prstGeom prst="rect">
            <a:avLst/>
          </a:prstGeom>
          <a:noFill/>
        </p:spPr>
        <p:txBody>
          <a:bodyPr wrap="square" lIns="0" tIns="0" rIns="0" bIns="0" rtlCol="0">
            <a:spAutoFit/>
          </a:bodyPr>
          <a:lstStyle/>
          <a:p>
            <a:pPr lvl="0">
              <a:spcAft>
                <a:spcPts val="300"/>
              </a:spcAft>
            </a:pPr>
            <a:r>
              <a:rPr lang="en-AU" sz="1200" b="1" cap="all">
                <a:solidFill>
                  <a:srgbClr val="597AB5"/>
                </a:solidFill>
              </a:rPr>
              <a:t>Pasting content</a:t>
            </a:r>
            <a:endParaRPr lang="en-AU" sz="1200" b="1" cap="all" baseline="0">
              <a:solidFill>
                <a:srgbClr val="597AB5"/>
              </a:solidFill>
            </a:endParaRPr>
          </a:p>
          <a:p>
            <a:pPr lvl="0">
              <a:spcAft>
                <a:spcPts val="300"/>
              </a:spcAft>
            </a:pPr>
            <a:r>
              <a:rPr lang="en-AU" sz="1200" b="0" baseline="0">
                <a:solidFill>
                  <a:srgbClr val="6C6F70"/>
                </a:solidFill>
              </a:rPr>
              <a:t>When pasting content from other presentations, always use:</a:t>
            </a:r>
          </a:p>
          <a:p>
            <a:pPr lvl="0">
              <a:spcAft>
                <a:spcPts val="300"/>
              </a:spcAft>
            </a:pPr>
            <a:r>
              <a:rPr lang="en-AU" sz="1200" b="0" i="1" baseline="0">
                <a:solidFill>
                  <a:srgbClr val="6C6F70"/>
                </a:solidFill>
              </a:rPr>
              <a:t>Paste Options: Use destination theme, </a:t>
            </a:r>
          </a:p>
          <a:p>
            <a:pPr lvl="0">
              <a:spcAft>
                <a:spcPts val="300"/>
              </a:spcAft>
            </a:pPr>
            <a:r>
              <a:rPr lang="en-AU" sz="1200" b="0" baseline="0">
                <a:solidFill>
                  <a:srgbClr val="6C6F70"/>
                </a:solidFill>
              </a:rPr>
              <a:t>or </a:t>
            </a:r>
            <a:r>
              <a:rPr lang="en-AU" sz="1200" b="0" i="1" baseline="0">
                <a:solidFill>
                  <a:srgbClr val="6C6F70"/>
                </a:solidFill>
              </a:rPr>
              <a:t>Keep text only</a:t>
            </a:r>
            <a:endParaRPr lang="en-AU" sz="1200" b="0" i="1">
              <a:solidFill>
                <a:srgbClr val="6C6F70"/>
              </a:solidFill>
            </a:endParaRPr>
          </a:p>
        </p:txBody>
      </p:sp>
      <p:sp>
        <p:nvSpPr>
          <p:cNvPr id="24" name="TextBox 23"/>
          <p:cNvSpPr txBox="1"/>
          <p:nvPr userDrawn="1"/>
        </p:nvSpPr>
        <p:spPr>
          <a:xfrm>
            <a:off x="1117624" y="4243171"/>
            <a:ext cx="480053" cy="538609"/>
          </a:xfrm>
          <a:prstGeom prst="rect">
            <a:avLst/>
          </a:prstGeom>
          <a:noFill/>
        </p:spPr>
        <p:txBody>
          <a:bodyPr wrap="square" lIns="0" tIns="0" rIns="0" bIns="0" rtlCol="0">
            <a:spAutoFit/>
          </a:bodyPr>
          <a:lstStyle/>
          <a:p>
            <a:pPr lvl="0"/>
            <a:r>
              <a:rPr lang="en-AU" sz="3500" b="1">
                <a:solidFill>
                  <a:srgbClr val="597AB5"/>
                </a:solidFill>
              </a:rPr>
              <a:t>2</a:t>
            </a:r>
          </a:p>
        </p:txBody>
      </p:sp>
      <p:pic>
        <p:nvPicPr>
          <p:cNvPr id="25" name="Picture 2" descr="I:\GMKT\Admin\Graphics\POWERPOINT\Corporate template\Guidelines\paste options_edit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58874" y="5416004"/>
            <a:ext cx="2266949" cy="7493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userDrawn="1"/>
        </p:nvSpPr>
        <p:spPr>
          <a:xfrm>
            <a:off x="7056107" y="2204864"/>
            <a:ext cx="4032448" cy="1115690"/>
          </a:xfrm>
          <a:prstGeom prst="rect">
            <a:avLst/>
          </a:prstGeom>
          <a:noFill/>
        </p:spPr>
        <p:txBody>
          <a:bodyPr wrap="square" lIns="0" tIns="0" rIns="0" bIns="0" rtlCol="0">
            <a:spAutoFit/>
          </a:bodyPr>
          <a:lstStyle/>
          <a:p>
            <a:pPr lvl="0">
              <a:spcAft>
                <a:spcPts val="300"/>
              </a:spcAft>
            </a:pPr>
            <a:r>
              <a:rPr lang="en-AU" sz="1200" b="1" cap="all">
                <a:solidFill>
                  <a:srgbClr val="597AB5"/>
                </a:solidFill>
              </a:rPr>
              <a:t>Inserting content</a:t>
            </a:r>
          </a:p>
          <a:p>
            <a:pPr lvl="0">
              <a:spcAft>
                <a:spcPts val="1200"/>
              </a:spcAft>
            </a:pPr>
            <a:r>
              <a:rPr lang="en-AU" sz="1200" b="0" baseline="0">
                <a:solidFill>
                  <a:srgbClr val="4C4D4F"/>
                </a:solidFill>
              </a:rPr>
              <a:t>            </a:t>
            </a:r>
            <a:r>
              <a:rPr lang="en-AU" sz="1200" b="0" baseline="0">
                <a:solidFill>
                  <a:srgbClr val="6C6F70"/>
                </a:solidFill>
              </a:rPr>
              <a:t>Go to the </a:t>
            </a:r>
            <a:r>
              <a:rPr lang="en-AU" sz="1200" b="0" i="1" baseline="0">
                <a:solidFill>
                  <a:srgbClr val="6C6F70"/>
                </a:solidFill>
              </a:rPr>
              <a:t>Insert</a:t>
            </a:r>
            <a:r>
              <a:rPr lang="en-AU" sz="1200" b="0" baseline="0">
                <a:solidFill>
                  <a:srgbClr val="6C6F70"/>
                </a:solidFill>
              </a:rPr>
              <a:t> tab, and select </a:t>
            </a:r>
            <a:br>
              <a:rPr lang="en-AU" sz="1200" b="0" baseline="0">
                <a:solidFill>
                  <a:srgbClr val="6C6F70"/>
                </a:solidFill>
              </a:rPr>
            </a:br>
            <a:r>
              <a:rPr lang="en-AU" sz="1200" b="0" baseline="0">
                <a:solidFill>
                  <a:srgbClr val="6C6F70"/>
                </a:solidFill>
              </a:rPr>
              <a:t>            the blue </a:t>
            </a:r>
            <a:r>
              <a:rPr lang="en-AU" sz="1200" b="0" i="1" baseline="0">
                <a:solidFill>
                  <a:srgbClr val="6C6F70"/>
                </a:solidFill>
              </a:rPr>
              <a:t>Jacobs Content </a:t>
            </a:r>
            <a:r>
              <a:rPr lang="en-AU" sz="1200" b="0" baseline="0">
                <a:solidFill>
                  <a:srgbClr val="6C6F70"/>
                </a:solidFill>
              </a:rPr>
              <a:t>box.</a:t>
            </a:r>
            <a:endParaRPr lang="en-AU" sz="1200" b="0" i="1" baseline="0">
              <a:solidFill>
                <a:srgbClr val="6C6F70"/>
              </a:solidFill>
            </a:endParaRPr>
          </a:p>
          <a:p>
            <a:pPr lvl="0">
              <a:spcAft>
                <a:spcPts val="300"/>
              </a:spcAft>
            </a:pPr>
            <a:r>
              <a:rPr lang="en-AU" sz="1200" b="0" baseline="0">
                <a:solidFill>
                  <a:srgbClr val="6C6F70"/>
                </a:solidFill>
              </a:rPr>
              <a:t>You will be given a choice of designed content (such as tables and charts) to use.</a:t>
            </a:r>
            <a:endParaRPr lang="en-AU" sz="1200" b="0">
              <a:solidFill>
                <a:srgbClr val="6C6F70"/>
              </a:solidFill>
            </a:endParaRPr>
          </a:p>
        </p:txBody>
      </p:sp>
      <p:sp>
        <p:nvSpPr>
          <p:cNvPr id="27" name="TextBox 26"/>
          <p:cNvSpPr txBox="1"/>
          <p:nvPr userDrawn="1"/>
        </p:nvSpPr>
        <p:spPr>
          <a:xfrm>
            <a:off x="6576054" y="2132857"/>
            <a:ext cx="480053" cy="538609"/>
          </a:xfrm>
          <a:prstGeom prst="rect">
            <a:avLst/>
          </a:prstGeom>
          <a:noFill/>
        </p:spPr>
        <p:txBody>
          <a:bodyPr wrap="square" lIns="0" tIns="0" rIns="0" bIns="0" rtlCol="0">
            <a:spAutoFit/>
          </a:bodyPr>
          <a:lstStyle/>
          <a:p>
            <a:pPr lvl="0"/>
            <a:r>
              <a:rPr lang="en-AU" sz="3500" b="1">
                <a:solidFill>
                  <a:srgbClr val="597AB5"/>
                </a:solidFill>
              </a:rPr>
              <a:t>3</a:t>
            </a:r>
          </a:p>
        </p:txBody>
      </p:sp>
      <p:sp>
        <p:nvSpPr>
          <p:cNvPr id="28" name="TextBox 27"/>
          <p:cNvSpPr txBox="1"/>
          <p:nvPr userDrawn="1"/>
        </p:nvSpPr>
        <p:spPr>
          <a:xfrm>
            <a:off x="7056107" y="3580854"/>
            <a:ext cx="4032448" cy="1261884"/>
          </a:xfrm>
          <a:prstGeom prst="rect">
            <a:avLst/>
          </a:prstGeom>
          <a:noFill/>
        </p:spPr>
        <p:txBody>
          <a:bodyPr wrap="square" lIns="0" tIns="0" rIns="0" bIns="0" rtlCol="0">
            <a:spAutoFit/>
          </a:bodyPr>
          <a:lstStyle/>
          <a:p>
            <a:pPr lvl="0">
              <a:spcAft>
                <a:spcPts val="300"/>
              </a:spcAft>
            </a:pPr>
            <a:r>
              <a:rPr lang="en-AU" sz="1200" b="1" cap="all">
                <a:solidFill>
                  <a:srgbClr val="597AB5"/>
                </a:solidFill>
              </a:rPr>
              <a:t>Corporate Image Library</a:t>
            </a:r>
          </a:p>
          <a:p>
            <a:pPr lvl="0">
              <a:spcAft>
                <a:spcPts val="300"/>
              </a:spcAft>
            </a:pPr>
            <a:r>
              <a:rPr lang="en-AU" sz="1200" b="0" i="0" baseline="0">
                <a:solidFill>
                  <a:srgbClr val="6C6F70"/>
                </a:solidFill>
              </a:rPr>
              <a:t>To access the Corporate Image Library, </a:t>
            </a:r>
            <a:br>
              <a:rPr lang="en-AU" sz="1200" b="0" i="0" baseline="0">
                <a:solidFill>
                  <a:srgbClr val="6C6F70"/>
                </a:solidFill>
              </a:rPr>
            </a:br>
            <a:r>
              <a:rPr lang="en-AU" sz="1200" b="0" i="0" baseline="0">
                <a:solidFill>
                  <a:srgbClr val="6C6F70"/>
                </a:solidFill>
              </a:rPr>
              <a:t>go to:</a:t>
            </a:r>
          </a:p>
          <a:p>
            <a:pPr lvl="0">
              <a:spcAft>
                <a:spcPts val="300"/>
              </a:spcAft>
            </a:pPr>
            <a:r>
              <a:rPr lang="en-AU" sz="1200" b="0" i="0" baseline="0">
                <a:solidFill>
                  <a:srgbClr val="6C6F70"/>
                </a:solidFill>
              </a:rPr>
              <a:t>http://imagedatabase.globalskm.com</a:t>
            </a:r>
          </a:p>
          <a:p>
            <a:pPr lvl="0">
              <a:spcAft>
                <a:spcPts val="300"/>
              </a:spcAft>
            </a:pPr>
            <a:r>
              <a:rPr lang="en-AU" sz="1200" b="0" baseline="0">
                <a:solidFill>
                  <a:srgbClr val="6C6F70"/>
                </a:solidFill>
              </a:rPr>
              <a:t>Or access it locally from the templates:</a:t>
            </a:r>
          </a:p>
          <a:p>
            <a:pPr lvl="0">
              <a:spcAft>
                <a:spcPts val="300"/>
              </a:spcAft>
            </a:pPr>
            <a:r>
              <a:rPr lang="en-AU" sz="1200" b="0" i="1" baseline="0">
                <a:solidFill>
                  <a:srgbClr val="6C6F70"/>
                </a:solidFill>
              </a:rPr>
              <a:t>C:\Users\Public\Pictures\SKM Brand approved imagery</a:t>
            </a:r>
            <a:endParaRPr lang="en-AU" sz="1200" b="0" i="1">
              <a:solidFill>
                <a:srgbClr val="6C6F70"/>
              </a:solidFill>
            </a:endParaRPr>
          </a:p>
        </p:txBody>
      </p:sp>
      <p:sp>
        <p:nvSpPr>
          <p:cNvPr id="29" name="TextBox 28"/>
          <p:cNvSpPr txBox="1"/>
          <p:nvPr userDrawn="1"/>
        </p:nvSpPr>
        <p:spPr>
          <a:xfrm>
            <a:off x="6576054" y="3508847"/>
            <a:ext cx="480053" cy="538609"/>
          </a:xfrm>
          <a:prstGeom prst="rect">
            <a:avLst/>
          </a:prstGeom>
          <a:noFill/>
        </p:spPr>
        <p:txBody>
          <a:bodyPr wrap="square" lIns="0" tIns="0" rIns="0" bIns="0" rtlCol="0">
            <a:spAutoFit/>
          </a:bodyPr>
          <a:lstStyle/>
          <a:p>
            <a:pPr lvl="0"/>
            <a:r>
              <a:rPr lang="en-AU" sz="3500" b="1">
                <a:solidFill>
                  <a:srgbClr val="597AB5"/>
                </a:solidFill>
              </a:rPr>
              <a:t>4</a:t>
            </a:r>
          </a:p>
        </p:txBody>
      </p:sp>
      <p:sp>
        <p:nvSpPr>
          <p:cNvPr id="30" name="TextBox 29"/>
          <p:cNvSpPr txBox="1"/>
          <p:nvPr userDrawn="1"/>
        </p:nvSpPr>
        <p:spPr>
          <a:xfrm>
            <a:off x="7056107" y="5284006"/>
            <a:ext cx="4032448" cy="1223412"/>
          </a:xfrm>
          <a:prstGeom prst="rect">
            <a:avLst/>
          </a:prstGeom>
          <a:noFill/>
        </p:spPr>
        <p:txBody>
          <a:bodyPr wrap="square" lIns="0" tIns="0" rIns="0" bIns="0" rtlCol="0">
            <a:spAutoFit/>
          </a:bodyPr>
          <a:lstStyle/>
          <a:p>
            <a:pPr lvl="0">
              <a:spcAft>
                <a:spcPts val="300"/>
              </a:spcAft>
            </a:pPr>
            <a:r>
              <a:rPr lang="en-AU" sz="1200" b="1" cap="all">
                <a:solidFill>
                  <a:srgbClr val="597AB5"/>
                </a:solidFill>
              </a:rPr>
              <a:t>PowerPoint Guidelines and </a:t>
            </a:r>
            <a:br>
              <a:rPr lang="en-AU" sz="1200" b="1" cap="all">
                <a:solidFill>
                  <a:srgbClr val="597AB5"/>
                </a:solidFill>
              </a:rPr>
            </a:br>
            <a:r>
              <a:rPr lang="en-AU" sz="1200" b="1" cap="all">
                <a:solidFill>
                  <a:srgbClr val="597AB5"/>
                </a:solidFill>
              </a:rPr>
              <a:t>Visual Identity Guidelines (VIG</a:t>
            </a:r>
            <a:r>
              <a:rPr lang="en-AU" sz="1200" b="1" cap="none" baseline="0">
                <a:solidFill>
                  <a:srgbClr val="597AB5"/>
                </a:solidFill>
              </a:rPr>
              <a:t>s</a:t>
            </a:r>
            <a:r>
              <a:rPr lang="en-AU" sz="1200" b="1" cap="all">
                <a:solidFill>
                  <a:srgbClr val="597AB5"/>
                </a:solidFill>
              </a:rPr>
              <a:t>)</a:t>
            </a:r>
          </a:p>
          <a:p>
            <a:pPr lvl="0">
              <a:spcAft>
                <a:spcPts val="300"/>
              </a:spcAft>
            </a:pPr>
            <a:r>
              <a:rPr lang="en-AU" sz="1200" b="0" baseline="0">
                <a:solidFill>
                  <a:srgbClr val="6C6F70"/>
                </a:solidFill>
              </a:rPr>
              <a:t>To view the </a:t>
            </a:r>
            <a:r>
              <a:rPr lang="en-AU" sz="1200" b="0" i="0" baseline="0">
                <a:solidFill>
                  <a:srgbClr val="6C6F70"/>
                </a:solidFill>
              </a:rPr>
              <a:t>Guidelines on Plaza go to:</a:t>
            </a:r>
          </a:p>
          <a:p>
            <a:pPr marL="0" marR="0" lvl="0" indent="0" algn="l" defTabSz="914400" rtl="0" eaLnBrk="1" fontAlgn="auto" latinLnBrk="0" hangingPunct="1">
              <a:lnSpc>
                <a:spcPct val="100000"/>
              </a:lnSpc>
              <a:spcBef>
                <a:spcPts val="0"/>
              </a:spcBef>
              <a:spcAft>
                <a:spcPts val="300"/>
              </a:spcAft>
              <a:buClrTx/>
              <a:buSzTx/>
              <a:buFontTx/>
              <a:buNone/>
              <a:tabLst/>
              <a:defRPr/>
            </a:pPr>
            <a:r>
              <a:rPr lang="en-AU" sz="1200" b="0" i="1" baseline="0">
                <a:solidFill>
                  <a:srgbClr val="6C6F70"/>
                </a:solidFill>
              </a:rPr>
              <a:t>Plaza &gt; SKM Corporate &gt; Corporate document templates &gt; Guidelines</a:t>
            </a:r>
            <a:endParaRPr lang="en-AU" sz="1200" b="0" i="1">
              <a:solidFill>
                <a:srgbClr val="6C6F70"/>
              </a:solidFill>
            </a:endParaRPr>
          </a:p>
          <a:p>
            <a:pPr lvl="0">
              <a:spcAft>
                <a:spcPts val="300"/>
              </a:spcAft>
            </a:pPr>
            <a:endParaRPr lang="en-AU" sz="1200" b="0" i="1">
              <a:solidFill>
                <a:srgbClr val="4C4D4F"/>
              </a:solidFill>
            </a:endParaRPr>
          </a:p>
        </p:txBody>
      </p:sp>
      <p:sp>
        <p:nvSpPr>
          <p:cNvPr id="31" name="TextBox 30"/>
          <p:cNvSpPr txBox="1"/>
          <p:nvPr userDrawn="1"/>
        </p:nvSpPr>
        <p:spPr>
          <a:xfrm>
            <a:off x="6576054" y="5211999"/>
            <a:ext cx="480053" cy="538609"/>
          </a:xfrm>
          <a:prstGeom prst="rect">
            <a:avLst/>
          </a:prstGeom>
          <a:noFill/>
        </p:spPr>
        <p:txBody>
          <a:bodyPr wrap="square" lIns="0" tIns="0" rIns="0" bIns="0" rtlCol="0">
            <a:spAutoFit/>
          </a:bodyPr>
          <a:lstStyle/>
          <a:p>
            <a:pPr lvl="0"/>
            <a:r>
              <a:rPr lang="en-AU" sz="3500" b="1">
                <a:solidFill>
                  <a:srgbClr val="597AB5"/>
                </a:solidFill>
              </a:rPr>
              <a:t>5</a:t>
            </a:r>
          </a:p>
        </p:txBody>
      </p:sp>
      <p:sp>
        <p:nvSpPr>
          <p:cNvPr id="32" name="Rectangle 31"/>
          <p:cNvSpPr/>
          <p:nvPr userDrawn="1"/>
        </p:nvSpPr>
        <p:spPr>
          <a:xfrm>
            <a:off x="7070296" y="2473844"/>
            <a:ext cx="547696" cy="41727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942988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pic>
        <p:nvPicPr>
          <p:cNvPr id="2" name="Picture 9" descr="361_140349_CH14_Press_Meeting_PPT_Titelfolie"/>
          <p:cNvPicPr>
            <a:picLocks noChangeAspect="1" noChangeArrowheads="1"/>
          </p:cNvPicPr>
          <p:nvPr userDrawn="1"/>
        </p:nvPicPr>
        <p:blipFill>
          <a:blip r:embed="rId2"/>
          <a:srcRect/>
          <a:stretch>
            <a:fillRect/>
          </a:stretch>
        </p:blipFill>
        <p:spPr bwMode="auto">
          <a:xfrm>
            <a:off x="0" y="-6350"/>
            <a:ext cx="12200467" cy="6864350"/>
          </a:xfrm>
          <a:prstGeom prst="rect">
            <a:avLst/>
          </a:prstGeom>
          <a:noFill/>
          <a:ln w="9525">
            <a:noFill/>
            <a:miter lim="800000"/>
            <a:headEnd/>
            <a:tailEnd/>
          </a:ln>
        </p:spPr>
      </p:pic>
    </p:spTree>
    <p:extLst>
      <p:ext uri="{BB962C8B-B14F-4D97-AF65-F5344CB8AC3E}">
        <p14:creationId xmlns:p14="http://schemas.microsoft.com/office/powerpoint/2010/main" val="128259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pic>
        <p:nvPicPr>
          <p:cNvPr id="6" name="JACOBS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654873" y="5589241"/>
            <a:ext cx="3496112" cy="4320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bwMode="black">
          <a:xfrm>
            <a:off x="7248129" y="6156678"/>
            <a:ext cx="3804241" cy="292388"/>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lang="en-AU" sz="1300" b="0">
                <a:solidFill>
                  <a:srgbClr val="00338D"/>
                </a:solidFill>
                <a:latin typeface="Arial" pitchFamily="34" charset="0"/>
                <a:cs typeface="Arial" pitchFamily="34" charset="0"/>
              </a:rPr>
              <a:t>  www.jacobs.com  |  worldwide</a:t>
            </a:r>
            <a:endParaRPr kumimoji="0" lang="en-AU" sz="1300" b="0" i="0" u="none" strike="noStrike" kern="1200" cap="none" spc="0" normalizeH="0" baseline="0" noProof="0">
              <a:ln>
                <a:noFill/>
              </a:ln>
              <a:solidFill>
                <a:srgbClr val="00338D"/>
              </a:solidFill>
              <a:effectLst/>
              <a:uLnTx/>
              <a:uFillTx/>
              <a:latin typeface="Arial" pitchFamily="34" charset="0"/>
              <a:cs typeface="Arial" pitchFamily="34" charset="0"/>
            </a:endParaRPr>
          </a:p>
        </p:txBody>
      </p:sp>
      <p:sp>
        <p:nvSpPr>
          <p:cNvPr id="12" name="Title 1"/>
          <p:cNvSpPr>
            <a:spLocks noGrp="1"/>
          </p:cNvSpPr>
          <p:nvPr>
            <p:ph type="ctrTitle"/>
          </p:nvPr>
        </p:nvSpPr>
        <p:spPr bwMode="black">
          <a:xfrm>
            <a:off x="728501" y="1268760"/>
            <a:ext cx="9600000" cy="1296144"/>
          </a:xfrm>
          <a:prstGeom prst="rect">
            <a:avLst/>
          </a:prstGeom>
        </p:spPr>
        <p:txBody>
          <a:bodyPr lIns="0" tIns="0" rIns="0" bIns="0" anchor="b"/>
          <a:lstStyle>
            <a:lvl1pPr algn="l">
              <a:defRPr sz="3000" b="1">
                <a:solidFill>
                  <a:srgbClr val="00338D"/>
                </a:solidFill>
                <a:latin typeface="Arial" pitchFamily="34" charset="0"/>
                <a:cs typeface="Arial" pitchFamily="34" charset="0"/>
              </a:defRPr>
            </a:lvl1pPr>
          </a:lstStyle>
          <a:p>
            <a:r>
              <a:rPr lang="en-US" dirty="0"/>
              <a:t>Click to edit Master title style</a:t>
            </a:r>
            <a:endParaRPr lang="en-AU" dirty="0"/>
          </a:p>
        </p:txBody>
      </p:sp>
      <p:sp>
        <p:nvSpPr>
          <p:cNvPr id="13" name="Subtitle 2"/>
          <p:cNvSpPr>
            <a:spLocks noGrp="1"/>
          </p:cNvSpPr>
          <p:nvPr>
            <p:ph type="subTitle" idx="1"/>
          </p:nvPr>
        </p:nvSpPr>
        <p:spPr bwMode="gray">
          <a:xfrm>
            <a:off x="729600" y="2708920"/>
            <a:ext cx="9600000" cy="288032"/>
          </a:xfrm>
          <a:prstGeom prst="rect">
            <a:avLst/>
          </a:prstGeom>
        </p:spPr>
        <p:txBody>
          <a:bodyPr lIns="18000" tIns="0" rIns="0" bIns="0" anchor="ctr"/>
          <a:lstStyle>
            <a:lvl1pPr marL="0" indent="0" algn="l">
              <a:buNone/>
              <a:defRPr sz="1400" b="1" cap="all" baseline="0">
                <a:solidFill>
                  <a:srgbClr val="99999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8" name="SKMJACOBSLOGO" descr="I:\GMKT\Admin\Graphics\JACOBS BRANDED AND CO-BRANDED TEMPLATES\PowerPoint\Links\JacobsSKM-Logo_Blue+Grey_RGB.jpg"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63532" y="5644611"/>
            <a:ext cx="4212953" cy="38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33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16196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3848961" cy="710067"/>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437583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1285" y="1963738"/>
            <a:ext cx="5429249"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63733" y="1963738"/>
            <a:ext cx="5429251"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78890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1015347"/>
            <a:ext cx="5478079" cy="402291"/>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0001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000812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893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1032809"/>
            <a:ext cx="5478079" cy="402291"/>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642402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965047"/>
            <a:ext cx="5478079" cy="402291"/>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619372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6463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26501" y="609600"/>
            <a:ext cx="489534" cy="5390836"/>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22817" y="609600"/>
            <a:ext cx="8100483"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5993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or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content or agenda</a:t>
            </a:r>
            <a:endParaRPr lang="en-AU" dirty="0"/>
          </a:p>
        </p:txBody>
      </p:sp>
      <p:sp>
        <p:nvSpPr>
          <p:cNvPr id="3" name="Content Placeholder 2"/>
          <p:cNvSpPr>
            <a:spLocks noGrp="1"/>
          </p:cNvSpPr>
          <p:nvPr>
            <p:ph idx="1"/>
          </p:nvPr>
        </p:nvSpPr>
        <p:spPr>
          <a:xfrm>
            <a:off x="609600" y="1340770"/>
            <a:ext cx="10972800" cy="4608510"/>
          </a:xfrm>
        </p:spPr>
        <p:txBody>
          <a:bodyPr/>
          <a:lstStyle>
            <a:lvl1pPr marL="457200" indent="-457200">
              <a:spcAft>
                <a:spcPts val="600"/>
              </a:spcAft>
              <a:buFont typeface="+mj-lt"/>
              <a:buAutoNum type="arabicPeriod"/>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a:p>
        </p:txBody>
      </p:sp>
    </p:spTree>
    <p:extLst>
      <p:ext uri="{BB962C8B-B14F-4D97-AF65-F5344CB8AC3E}">
        <p14:creationId xmlns:p14="http://schemas.microsoft.com/office/powerpoint/2010/main" val="1370956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3198161"/>
            <a:ext cx="5478079" cy="402291"/>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609600" y="6356351"/>
            <a:ext cx="2844800" cy="365125"/>
          </a:xfrm>
          <a:prstGeom prst="rect">
            <a:avLst/>
          </a:prstGeom>
        </p:spPr>
        <p:txBody>
          <a:bodyPr/>
          <a:lstStyle>
            <a:lvl1pPr>
              <a:defRPr>
                <a:solidFill>
                  <a:srgbClr val="000000"/>
                </a:solidFill>
                <a:latin typeface="+mn-lt"/>
                <a:cs typeface="Arial" charset="0"/>
              </a:defRPr>
            </a:lvl1pPr>
          </a:lstStyle>
          <a:p>
            <a:pPr fontAlgn="base">
              <a:spcBef>
                <a:spcPct val="0"/>
              </a:spcBef>
              <a:spcAft>
                <a:spcPct val="0"/>
              </a:spcAft>
              <a:defRPr/>
            </a:pPr>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lvl1pPr>
              <a:defRPr>
                <a:solidFill>
                  <a:srgbClr val="000000"/>
                </a:solidFill>
                <a:latin typeface="+mn-lt"/>
                <a:cs typeface="Arial" charset="0"/>
              </a:defRPr>
            </a:lvl1pPr>
          </a:lstStyle>
          <a:p>
            <a:pPr fontAlgn="base">
              <a:spcBef>
                <a:spcPct val="0"/>
              </a:spcBef>
              <a:spcAft>
                <a:spcPct val="0"/>
              </a:spcAft>
              <a:defRPr/>
            </a:pPr>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lvl1pPr>
              <a:defRPr>
                <a:solidFill>
                  <a:srgbClr val="000000"/>
                </a:solidFill>
                <a:latin typeface="+mn-lt"/>
                <a:cs typeface="Arial" charset="0"/>
              </a:defRPr>
            </a:lvl1pPr>
          </a:lstStyle>
          <a:p>
            <a:pPr fontAlgn="base">
              <a:spcBef>
                <a:spcPct val="0"/>
              </a:spcBef>
              <a:spcAft>
                <a:spcPct val="0"/>
              </a:spcAft>
              <a:defRPr/>
            </a:pPr>
            <a:fld id="{3A8540D7-18E8-48A7-80A0-83AC59A04E29}" type="slidenum">
              <a:rPr lang="de-DE"/>
              <a:pPr fontAlgn="base">
                <a:spcBef>
                  <a:spcPct val="0"/>
                </a:spcBef>
                <a:spcAft>
                  <a:spcPct val="0"/>
                </a:spcAft>
                <a:defRPr/>
              </a:pPr>
              <a:t>‹#›</a:t>
            </a:fld>
            <a:endParaRPr lang="de-DE"/>
          </a:p>
        </p:txBody>
      </p:sp>
    </p:spTree>
    <p:extLst>
      <p:ext uri="{BB962C8B-B14F-4D97-AF65-F5344CB8AC3E}">
        <p14:creationId xmlns:p14="http://schemas.microsoft.com/office/powerpoint/2010/main" val="566792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or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content or agenda</a:t>
            </a:r>
            <a:endParaRPr lang="en-AU" dirty="0"/>
          </a:p>
        </p:txBody>
      </p:sp>
      <p:sp>
        <p:nvSpPr>
          <p:cNvPr id="3" name="Content Placeholder 2"/>
          <p:cNvSpPr>
            <a:spLocks noGrp="1"/>
          </p:cNvSpPr>
          <p:nvPr>
            <p:ph idx="1"/>
          </p:nvPr>
        </p:nvSpPr>
        <p:spPr>
          <a:xfrm>
            <a:off x="609600" y="1340770"/>
            <a:ext cx="10972800" cy="4608510"/>
          </a:xfrm>
        </p:spPr>
        <p:txBody>
          <a:bodyPr/>
          <a:lstStyle>
            <a:lvl1pPr marL="457200" indent="-457200">
              <a:spcAft>
                <a:spcPts val="600"/>
              </a:spcAft>
              <a:buFont typeface="+mj-lt"/>
              <a:buAutoNum type="arabicPeriod"/>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a:p>
        </p:txBody>
      </p:sp>
    </p:spTree>
    <p:extLst>
      <p:ext uri="{BB962C8B-B14F-4D97-AF65-F5344CB8AC3E}">
        <p14:creationId xmlns:p14="http://schemas.microsoft.com/office/powerpoint/2010/main" val="2898362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385200"/>
            <a:ext cx="10972799" cy="568800"/>
          </a:xfrm>
          <a:solidFill>
            <a:srgbClr val="2E75B5"/>
          </a:solidFill>
        </p:spPr>
        <p:txBody>
          <a:bodyPr/>
          <a:lstStyle>
            <a:lvl1pPr algn="ctr">
              <a:defRPr sz="2800"/>
            </a:lvl1pPr>
          </a:lstStyle>
          <a:p>
            <a:r>
              <a:rPr lang="en-US" dirty="0"/>
              <a:t> Click to edit Master title style</a:t>
            </a:r>
            <a:endParaRPr lang="en-AU" dirty="0"/>
          </a:p>
        </p:txBody>
      </p:sp>
      <p:sp>
        <p:nvSpPr>
          <p:cNvPr id="5" name="Content Placeholder 2"/>
          <p:cNvSpPr>
            <a:spLocks noGrp="1"/>
          </p:cNvSpPr>
          <p:nvPr>
            <p:ph idx="1"/>
          </p:nvPr>
        </p:nvSpPr>
        <p:spPr>
          <a:xfrm>
            <a:off x="609600" y="1340770"/>
            <a:ext cx="10972800" cy="4608510"/>
          </a:xfrm>
        </p:spPr>
        <p:txBody>
          <a:bodyPr/>
          <a:lstStyle>
            <a:lvl1pPr marL="216000" marR="0" indent="-216000" algn="l" defTabSz="914400" rtl="0" eaLnBrk="1" fontAlgn="auto" latinLnBrk="0" hangingPunct="1">
              <a:lnSpc>
                <a:spcPct val="100000"/>
              </a:lnSpc>
              <a:spcBef>
                <a:spcPts val="1200"/>
              </a:spcBef>
              <a:spcAft>
                <a:spcPts val="1200"/>
              </a:spcAft>
              <a:buClr>
                <a:srgbClr val="00338D"/>
              </a:buClr>
              <a:buSzPct val="110000"/>
              <a:buFont typeface="Arial" pitchFamily="34" charset="0"/>
              <a:buChar char="•"/>
              <a:tabLst/>
              <a:defRPr sz="2400">
                <a:solidFill>
                  <a:schemeClr val="tx1"/>
                </a:solidFill>
              </a:defRPr>
            </a:lvl1pPr>
            <a:lvl2pPr marL="468000" marR="0" indent="-216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solidFill>
                  <a:srgbClr val="6C6F70"/>
                </a:solidFill>
              </a:defRPr>
            </a:lvl2pPr>
            <a:lvl3pPr marL="684000" marR="0" indent="-180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solidFill>
                  <a:srgbClr val="6C6F70"/>
                </a:solidFill>
              </a:defRPr>
            </a:lvl3pPr>
            <a:lvl4pPr marL="972000" marR="0" indent="-2286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solidFill>
                  <a:srgbClr val="6C6F70"/>
                </a:solidFill>
              </a:defRPr>
            </a:lvl4pPr>
            <a:lvl5pPr marL="1224000" marR="0" indent="-228600" algn="l" defTabSz="914400" rtl="0" eaLnBrk="1" fontAlgn="auto" latinLnBrk="0" hangingPunct="1">
              <a:lnSpc>
                <a:spcPct val="100000"/>
              </a:lnSpc>
              <a:spcBef>
                <a:spcPct val="20000"/>
              </a:spcBef>
              <a:spcAft>
                <a:spcPts val="0"/>
              </a:spcAft>
              <a:buClr>
                <a:srgbClr val="6C6F70"/>
              </a:buClr>
              <a:buSzPct val="67000"/>
              <a:buFont typeface="Arial Narrow" pitchFamily="34" charset="0"/>
              <a:buChar char="►"/>
              <a:tabLst/>
              <a:defRPr>
                <a:solidFill>
                  <a:srgbClr val="6C6F70"/>
                </a:solidFill>
              </a:defRPr>
            </a:lvl5pPr>
          </a:lstStyle>
          <a:p>
            <a:pPr marL="216000" marR="0" lvl="0" indent="-216000" algn="l" defTabSz="914400" rtl="0" eaLnBrk="1" fontAlgn="auto" latinLnBrk="0" hangingPunct="1">
              <a:lnSpc>
                <a:spcPct val="100000"/>
              </a:lnSpc>
              <a:spcBef>
                <a:spcPct val="20000"/>
              </a:spcBef>
              <a:spcAft>
                <a:spcPts val="1200"/>
              </a:spcAft>
              <a:buClr>
                <a:srgbClr val="00338D"/>
              </a:buClr>
              <a:buSzPct val="110000"/>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Click to edit Master text styles</a:t>
            </a:r>
          </a:p>
          <a:p>
            <a:pPr marL="468000" marR="0" lvl="1" indent="-216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Second level</a:t>
            </a:r>
          </a:p>
          <a:p>
            <a:pPr marL="684000" marR="0" lvl="2" indent="-180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Third level</a:t>
            </a:r>
          </a:p>
          <a:p>
            <a:pPr marL="972000" marR="0" lvl="3" indent="-2286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Fourth level</a:t>
            </a:r>
          </a:p>
          <a:p>
            <a:pPr marL="1224000" marR="0" lvl="4" indent="-228600" algn="l" defTabSz="914400" rtl="0" eaLnBrk="1" fontAlgn="auto" latinLnBrk="0" hangingPunct="1">
              <a:lnSpc>
                <a:spcPct val="100000"/>
              </a:lnSpc>
              <a:spcBef>
                <a:spcPct val="20000"/>
              </a:spcBef>
              <a:spcAft>
                <a:spcPts val="0"/>
              </a:spcAft>
              <a:buClr>
                <a:srgbClr val="6C6F70"/>
              </a:buClr>
              <a:buSzPct val="67000"/>
              <a:buFont typeface="Arial Narrow"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Fifth level</a:t>
            </a:r>
            <a:endParaRPr kumimoji="0" lang="en-AU" sz="22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6107040"/>
            <a:ext cx="2351584" cy="731520"/>
          </a:xfrm>
          <a:prstGeom prst="rect">
            <a:avLst/>
          </a:prstGeom>
        </p:spPr>
      </p:pic>
      <p:sp>
        <p:nvSpPr>
          <p:cNvPr id="6" name="Slide Number Placeholder 5"/>
          <p:cNvSpPr>
            <a:spLocks noGrp="1"/>
          </p:cNvSpPr>
          <p:nvPr>
            <p:ph type="sldNum" sz="quarter" idx="10"/>
          </p:nvPr>
        </p:nvSpPr>
        <p:spPr>
          <a:xfrm>
            <a:off x="47328" y="116633"/>
            <a:ext cx="562272" cy="365125"/>
          </a:xfrm>
        </p:spPr>
        <p:txBody>
          <a:bodyPr/>
          <a:lstStyle/>
          <a:p>
            <a:fld id="{9B3E39EC-4BE2-4DEA-81C0-4ABC0AAB4AC0}" type="slidenum">
              <a:rPr lang="en-AU" smtClean="0"/>
              <a:pPr/>
              <a:t>‹#›</a:t>
            </a:fld>
            <a:endParaRPr lang="en-AU"/>
          </a:p>
        </p:txBody>
      </p:sp>
    </p:spTree>
    <p:extLst>
      <p:ext uri="{BB962C8B-B14F-4D97-AF65-F5344CB8AC3E}">
        <p14:creationId xmlns:p14="http://schemas.microsoft.com/office/powerpoint/2010/main" val="2955398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7" name="Slide Number Placeholder 6"/>
          <p:cNvSpPr>
            <a:spLocks noGrp="1"/>
          </p:cNvSpPr>
          <p:nvPr>
            <p:ph type="sldNum" sz="quarter" idx="12"/>
          </p:nvPr>
        </p:nvSpPr>
        <p:spPr/>
        <p:txBody>
          <a:bodyPr/>
          <a:lstStyle/>
          <a:p>
            <a:fld id="{9B3E39EC-4BE2-4DEA-81C0-4ABC0AAB4AC0}" type="slidenum">
              <a:rPr lang="en-AU" smtClean="0"/>
              <a:t>‹#›</a:t>
            </a:fld>
            <a:endParaRPr lang="en-AU"/>
          </a:p>
        </p:txBody>
      </p:sp>
      <p:sp>
        <p:nvSpPr>
          <p:cNvPr id="8" name="Content Placeholder 2"/>
          <p:cNvSpPr>
            <a:spLocks noGrp="1"/>
          </p:cNvSpPr>
          <p:nvPr>
            <p:ph sz="half" idx="1"/>
          </p:nvPr>
        </p:nvSpPr>
        <p:spPr>
          <a:xfrm>
            <a:off x="609600" y="1332892"/>
            <a:ext cx="5384800" cy="461638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3"/>
          <p:cNvSpPr>
            <a:spLocks noGrp="1"/>
          </p:cNvSpPr>
          <p:nvPr>
            <p:ph sz="half" idx="2"/>
          </p:nvPr>
        </p:nvSpPr>
        <p:spPr>
          <a:xfrm>
            <a:off x="6197600" y="1332892"/>
            <a:ext cx="5384800" cy="461638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33790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600" y="1349978"/>
            <a:ext cx="5386917" cy="668642"/>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33844"/>
            <a:ext cx="5386917" cy="3915436"/>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93369" y="1349978"/>
            <a:ext cx="5389033" cy="668642"/>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033844"/>
            <a:ext cx="5389033" cy="3915436"/>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t>‹#›</a:t>
            </a:fld>
            <a:endParaRPr lang="en-AU"/>
          </a:p>
        </p:txBody>
      </p:sp>
    </p:spTree>
    <p:extLst>
      <p:ext uri="{BB962C8B-B14F-4D97-AF65-F5344CB8AC3E}">
        <p14:creationId xmlns:p14="http://schemas.microsoft.com/office/powerpoint/2010/main" val="2402658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E75B5"/>
          </a:solidFill>
        </p:spPr>
        <p:txBody>
          <a:bodyPr/>
          <a:lstStyle/>
          <a:p>
            <a:r>
              <a:rPr lang="en-US"/>
              <a:t>Click to edit Master title style</a:t>
            </a:r>
            <a:endParaRPr lang="en-AU" dirty="0"/>
          </a:p>
        </p:txBody>
      </p:sp>
      <p:pic>
        <p:nvPicPr>
          <p:cNvPr id="5" name="Picture 4">
            <a:extLst>
              <a:ext uri="{FF2B5EF4-FFF2-40B4-BE49-F238E27FC236}">
                <a16:creationId xmlns:a16="http://schemas.microsoft.com/office/drawing/2014/main" id="{F6C01243-01ED-487B-AC36-EC48E11537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6107040"/>
            <a:ext cx="2351584" cy="731520"/>
          </a:xfrm>
          <a:prstGeom prst="rect">
            <a:avLst/>
          </a:prstGeom>
        </p:spPr>
      </p:pic>
    </p:spTree>
    <p:extLst>
      <p:ext uri="{BB962C8B-B14F-4D97-AF65-F5344CB8AC3E}">
        <p14:creationId xmlns:p14="http://schemas.microsoft.com/office/powerpoint/2010/main" val="2381952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Sideba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4" name="Text Placeholder 4"/>
          <p:cNvSpPr>
            <a:spLocks noGrp="1"/>
          </p:cNvSpPr>
          <p:nvPr>
            <p:ph type="body" sz="quarter" idx="13"/>
          </p:nvPr>
        </p:nvSpPr>
        <p:spPr bwMode="gray">
          <a:xfrm>
            <a:off x="9120608" y="1358770"/>
            <a:ext cx="2448000" cy="4590510"/>
          </a:xfrm>
          <a:solidFill>
            <a:srgbClr val="CCCCCC"/>
          </a:solidFill>
        </p:spPr>
        <p:txBody>
          <a:bodyPr lIns="72000" tIns="72000" rIns="72000" bIns="72000">
            <a:normAutofit/>
          </a:bodyPr>
          <a:lstStyle>
            <a:lvl1pPr marL="0" indent="0">
              <a:spcAft>
                <a:spcPts val="600"/>
              </a:spcAft>
              <a:buFontTx/>
              <a:buNone/>
              <a:defRPr sz="1400" b="0"/>
            </a:lvl1pPr>
            <a:lvl2pPr marL="180000" indent="-180000">
              <a:buClr>
                <a:srgbClr val="00338D"/>
              </a:buClr>
              <a:buFont typeface="Arial" pitchFamily="34" charset="0"/>
              <a:buChar char="•"/>
              <a:defRPr sz="1400"/>
            </a:lvl2pPr>
            <a:lvl3pPr marL="504000" indent="0">
              <a:buFontTx/>
              <a:buNone/>
              <a:defRPr sz="1400"/>
            </a:lvl3pPr>
            <a:lvl4pPr marL="743400" indent="0">
              <a:buFontTx/>
              <a:buNone/>
              <a:defRPr sz="1400"/>
            </a:lvl4pPr>
            <a:lvl5pPr marL="995400" indent="0">
              <a:buFontTx/>
              <a:buNone/>
              <a:defRPr sz="1400"/>
            </a:lvl5pPr>
          </a:lstStyle>
          <a:p>
            <a:pPr lvl="0"/>
            <a:r>
              <a:rPr lang="en-US" dirty="0"/>
              <a:t>Click to edit Master text styles</a:t>
            </a:r>
          </a:p>
          <a:p>
            <a:pPr lvl="1"/>
            <a:r>
              <a:rPr lang="en-US" dirty="0"/>
              <a:t>Second level</a:t>
            </a:r>
          </a:p>
        </p:txBody>
      </p:sp>
      <p:sp>
        <p:nvSpPr>
          <p:cNvPr id="5" name="Content Placeholder 2"/>
          <p:cNvSpPr>
            <a:spLocks noGrp="1"/>
          </p:cNvSpPr>
          <p:nvPr>
            <p:ph idx="1"/>
          </p:nvPr>
        </p:nvSpPr>
        <p:spPr>
          <a:xfrm>
            <a:off x="609600" y="1340770"/>
            <a:ext cx="7982677" cy="4591284"/>
          </a:xfrm>
        </p:spPr>
        <p:txBody>
          <a:bodyPr/>
          <a:lstStyle>
            <a:lvl1pPr>
              <a:spcAft>
                <a:spcPts val="600"/>
              </a:spcAft>
              <a:defRPr>
                <a:solidFill>
                  <a:schemeClr val="tx1"/>
                </a:solidFill>
              </a:defRPr>
            </a:lvl1pPr>
            <a:lvl2pPr>
              <a:buClr>
                <a:srgbClr val="6C6F70"/>
              </a:buClr>
              <a:defRPr>
                <a:solidFill>
                  <a:schemeClr val="tx1"/>
                </a:solidFill>
              </a:defRPr>
            </a:lvl2pPr>
            <a:lvl3pPr>
              <a:buClr>
                <a:srgbClr val="6C6F70"/>
              </a:buClr>
              <a:defRPr>
                <a:solidFill>
                  <a:schemeClr val="tx1"/>
                </a:solidFill>
              </a:defRPr>
            </a:lvl3pPr>
            <a:lvl4pPr>
              <a:buClr>
                <a:srgbClr val="6C6F70"/>
              </a:buClr>
              <a:defRPr>
                <a:solidFill>
                  <a:schemeClr val="tx1"/>
                </a:solidFill>
              </a:defRPr>
            </a:lvl4pPr>
            <a:lvl5pPr>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97326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Sideba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5" name="Content Placeholder 2"/>
          <p:cNvSpPr>
            <a:spLocks noGrp="1"/>
          </p:cNvSpPr>
          <p:nvPr>
            <p:ph idx="1"/>
          </p:nvPr>
        </p:nvSpPr>
        <p:spPr>
          <a:xfrm>
            <a:off x="609600" y="1340770"/>
            <a:ext cx="7982677" cy="4597818"/>
          </a:xfrm>
        </p:spPr>
        <p:txBody>
          <a:bodyPr/>
          <a:lstStyle>
            <a:lvl1pPr>
              <a:spcAft>
                <a:spcPts val="600"/>
              </a:spcAft>
              <a:defRPr>
                <a:solidFill>
                  <a:schemeClr val="tx1"/>
                </a:solidFill>
              </a:defRPr>
            </a:lvl1pPr>
            <a:lvl2pPr>
              <a:buClr>
                <a:srgbClr val="6C6F70"/>
              </a:buClr>
              <a:defRPr>
                <a:solidFill>
                  <a:schemeClr val="tx1"/>
                </a:solidFill>
              </a:defRPr>
            </a:lvl2pPr>
            <a:lvl3pPr>
              <a:buClr>
                <a:srgbClr val="6C6F70"/>
              </a:buClr>
              <a:defRPr>
                <a:solidFill>
                  <a:schemeClr val="tx1"/>
                </a:solidFill>
              </a:defRPr>
            </a:lvl3pPr>
            <a:lvl4pPr>
              <a:buClr>
                <a:srgbClr val="6C6F70"/>
              </a:buClr>
              <a:defRPr>
                <a:solidFill>
                  <a:schemeClr val="tx1"/>
                </a:solidFill>
              </a:defRPr>
            </a:lvl4pPr>
            <a:lvl5pPr>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2"/>
          <p:cNvSpPr>
            <a:spLocks noGrp="1"/>
          </p:cNvSpPr>
          <p:nvPr>
            <p:ph type="pic" sz="quarter" idx="14"/>
          </p:nvPr>
        </p:nvSpPr>
        <p:spPr>
          <a:xfrm>
            <a:off x="9109042" y="1341648"/>
            <a:ext cx="2459567" cy="4607632"/>
          </a:xfrm>
        </p:spPr>
        <p:txBody>
          <a:bodyPr/>
          <a:lstStyle>
            <a:lvl1pPr marL="0" indent="0" algn="ctr">
              <a:buFontTx/>
              <a:buNone/>
              <a:defRPr/>
            </a:lvl1pPr>
          </a:lstStyle>
          <a:p>
            <a:r>
              <a:rPr lang="en-US"/>
              <a:t>Click icon to add picture</a:t>
            </a:r>
            <a:endParaRPr lang="en-AU"/>
          </a:p>
        </p:txBody>
      </p:sp>
    </p:spTree>
    <p:extLst>
      <p:ext uri="{BB962C8B-B14F-4D97-AF65-F5344CB8AC3E}">
        <p14:creationId xmlns:p14="http://schemas.microsoft.com/office/powerpoint/2010/main" val="2016269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4" name="Content Placeholder 2"/>
          <p:cNvSpPr>
            <a:spLocks noGrp="1"/>
          </p:cNvSpPr>
          <p:nvPr>
            <p:ph idx="1"/>
          </p:nvPr>
        </p:nvSpPr>
        <p:spPr>
          <a:xfrm>
            <a:off x="4766735" y="1349978"/>
            <a:ext cx="6815667" cy="4599302"/>
          </a:xfrm>
        </p:spPr>
        <p:txBody>
          <a:bodyPr>
            <a:normAutofit/>
          </a:bodyPr>
          <a:lstStyle>
            <a:lvl1pPr>
              <a:defRPr sz="2000"/>
            </a:lvl1pPr>
            <a:lvl2pPr>
              <a:buClr>
                <a:srgbClr val="6C6F70"/>
              </a:buClr>
              <a:defRPr sz="2000"/>
            </a:lvl2pPr>
            <a:lvl3pPr>
              <a:buClr>
                <a:srgbClr val="6C6F70"/>
              </a:buClr>
              <a:defRPr sz="2000"/>
            </a:lvl3pPr>
            <a:lvl4pPr>
              <a:buClr>
                <a:srgbClr val="6C6F70"/>
              </a:buClr>
              <a:defRPr sz="2000"/>
            </a:lvl4pPr>
            <a:lvl5pPr>
              <a:buClr>
                <a:srgbClr val="6C6F70"/>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3"/>
          <p:cNvSpPr>
            <a:spLocks noGrp="1"/>
          </p:cNvSpPr>
          <p:nvPr>
            <p:ph type="body" sz="half" idx="2"/>
          </p:nvPr>
        </p:nvSpPr>
        <p:spPr>
          <a:xfrm>
            <a:off x="609601" y="1349978"/>
            <a:ext cx="4011084" cy="45993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7319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4" name="TextBox 3"/>
          <p:cNvSpPr txBox="1"/>
          <p:nvPr userDrawn="1"/>
        </p:nvSpPr>
        <p:spPr>
          <a:xfrm>
            <a:off x="575387" y="1898830"/>
            <a:ext cx="10921213" cy="3293209"/>
          </a:xfrm>
          <a:prstGeom prst="rect">
            <a:avLst/>
          </a:prstGeom>
          <a:noFill/>
        </p:spPr>
        <p:txBody>
          <a:bodyPr wrap="square" rtlCol="0">
            <a:spAutoFit/>
          </a:bodyPr>
          <a:lstStyle/>
          <a:p>
            <a:pPr lvl="0"/>
            <a:r>
              <a:rPr lang="en-AU" sz="1600"/>
              <a:t>The material in this presentation has been prepared by Jacobs.</a:t>
            </a:r>
            <a:r>
              <a:rPr lang="en-AU" sz="1600" baseline="0"/>
              <a:t> </a:t>
            </a:r>
            <a:r>
              <a:rPr lang="en-AU" sz="1600"/>
              <a:t>It is current as at the date of this presentation.</a:t>
            </a:r>
          </a:p>
          <a:p>
            <a:pPr lvl="0"/>
            <a:endParaRPr lang="en-AU" sz="1600"/>
          </a:p>
          <a:p>
            <a:pPr lvl="0"/>
            <a:r>
              <a:rPr lang="en-AU" sz="1600"/>
              <a:t>Jacobs® and Sinclair Knight Merz (SKM) have combined to form one of the world’s largest and most diverse providers of technical, professional and construction services across multiple markets and geographies.</a:t>
            </a:r>
          </a:p>
          <a:p>
            <a:pPr lvl="0"/>
            <a:endParaRPr lang="en-AU" sz="1600"/>
          </a:p>
          <a:p>
            <a:pPr lvl="0"/>
            <a:r>
              <a:rPr lang="en-AU" sz="1600"/>
              <a:t>Copyright and other intellectual property rights in this presentation vest exclusively with the Jacobs. Apart from any use permitted under Australian and international copyright legislation, no part of this work may in any form or by any means (electronic, graphic, mechanical, photocopying, recording or otherwise) be reproduced, copied, stored in a retrieval system or transmitted without prior written permission.</a:t>
            </a:r>
          </a:p>
          <a:p>
            <a:pPr lvl="0"/>
            <a:endParaRPr lang="en-AU" sz="1600"/>
          </a:p>
          <a:p>
            <a:pPr lvl="0"/>
            <a:r>
              <a:rPr lang="en-AU" sz="1600" kern="1200">
                <a:solidFill>
                  <a:schemeClr val="tx1"/>
                </a:solidFill>
                <a:effectLst/>
                <a:latin typeface="+mn-lt"/>
                <a:ea typeface="+mn-ea"/>
                <a:cs typeface="+mn-cs"/>
              </a:rPr>
              <a:t>Jacobs® is a trademark of Jacobs Engineering Group Inc.</a:t>
            </a:r>
            <a:endParaRPr lang="en-AU" sz="1600"/>
          </a:p>
          <a:p>
            <a:pPr lvl="0"/>
            <a:endParaRPr lang="en-AU" sz="1600"/>
          </a:p>
          <a:p>
            <a:r>
              <a:rPr lang="en-AU" sz="1600" kern="1200">
                <a:solidFill>
                  <a:schemeClr val="tx1"/>
                </a:solidFill>
                <a:effectLst/>
                <a:latin typeface="+mn-lt"/>
                <a:ea typeface="+mn-ea"/>
                <a:cs typeface="+mn-cs"/>
              </a:rPr>
              <a:t>© Copyright 2014 Jacobs Engineering Group Inc. All rights reserved.</a:t>
            </a:r>
          </a:p>
        </p:txBody>
      </p:sp>
      <p:sp>
        <p:nvSpPr>
          <p:cNvPr id="5" name="TextBox 4"/>
          <p:cNvSpPr txBox="1"/>
          <p:nvPr userDrawn="1"/>
        </p:nvSpPr>
        <p:spPr>
          <a:xfrm>
            <a:off x="575387" y="1297505"/>
            <a:ext cx="109212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mj-lt"/>
              </a:rPr>
              <a:t>Important</a:t>
            </a:r>
          </a:p>
          <a:p>
            <a:endParaRPr lang="en-AU" sz="1800"/>
          </a:p>
        </p:txBody>
      </p:sp>
      <p:sp>
        <p:nvSpPr>
          <p:cNvPr id="6" name="TextBox 5"/>
          <p:cNvSpPr txBox="1"/>
          <p:nvPr userDrawn="1"/>
        </p:nvSpPr>
        <p:spPr>
          <a:xfrm>
            <a:off x="911424" y="482769"/>
            <a:ext cx="10369152" cy="369332"/>
          </a:xfrm>
          <a:prstGeom prst="rect">
            <a:avLst/>
          </a:prstGeom>
          <a:noFill/>
        </p:spPr>
        <p:txBody>
          <a:bodyPr wrap="square" lIns="0" tIns="0" rIns="0" bIns="0" rtlCol="0" anchor="ctr">
            <a:spAutoFit/>
          </a:bodyPr>
          <a:lstStyle/>
          <a:p>
            <a:r>
              <a:rPr lang="en-AU" sz="2400" b="1" noProof="0">
                <a:solidFill>
                  <a:schemeClr val="bg1"/>
                </a:solidFill>
                <a:latin typeface="+mn-lt"/>
                <a:cs typeface="Arial" panose="020B0604020202020204" pitchFamily="34" charset="0"/>
              </a:rPr>
              <a:t>Disclaimer</a:t>
            </a:r>
          </a:p>
        </p:txBody>
      </p:sp>
    </p:spTree>
    <p:extLst>
      <p:ext uri="{BB962C8B-B14F-4D97-AF65-F5344CB8AC3E}">
        <p14:creationId xmlns:p14="http://schemas.microsoft.com/office/powerpoint/2010/main" val="298649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385200"/>
            <a:ext cx="10972799" cy="568800"/>
          </a:xfrm>
          <a:solidFill>
            <a:srgbClr val="2E75B5"/>
          </a:solidFill>
        </p:spPr>
        <p:txBody>
          <a:bodyPr/>
          <a:lstStyle>
            <a:lvl1pPr algn="ctr">
              <a:defRPr sz="3200"/>
            </a:lvl1pPr>
          </a:lstStyle>
          <a:p>
            <a:r>
              <a:rPr lang="en-US" dirty="0"/>
              <a:t> Click to edit Master title style</a:t>
            </a:r>
            <a:endParaRPr lang="en-AU" dirty="0"/>
          </a:p>
        </p:txBody>
      </p:sp>
      <p:sp>
        <p:nvSpPr>
          <p:cNvPr id="5" name="Content Placeholder 2"/>
          <p:cNvSpPr>
            <a:spLocks noGrp="1"/>
          </p:cNvSpPr>
          <p:nvPr>
            <p:ph idx="1"/>
          </p:nvPr>
        </p:nvSpPr>
        <p:spPr>
          <a:xfrm>
            <a:off x="609600" y="1340770"/>
            <a:ext cx="10972800" cy="4608510"/>
          </a:xfrm>
        </p:spPr>
        <p:txBody>
          <a:bodyPr/>
          <a:lstStyle>
            <a:lvl1pPr marL="216000" marR="0" indent="-216000" algn="l" defTabSz="914400" rtl="0" eaLnBrk="1" fontAlgn="auto" latinLnBrk="0" hangingPunct="1">
              <a:lnSpc>
                <a:spcPct val="100000"/>
              </a:lnSpc>
              <a:spcBef>
                <a:spcPts val="1200"/>
              </a:spcBef>
              <a:spcAft>
                <a:spcPts val="1200"/>
              </a:spcAft>
              <a:buClr>
                <a:srgbClr val="00338D"/>
              </a:buClr>
              <a:buSzPct val="110000"/>
              <a:buFont typeface="Arial" pitchFamily="34" charset="0"/>
              <a:buChar char="•"/>
              <a:tabLst/>
              <a:defRPr sz="2400">
                <a:solidFill>
                  <a:schemeClr val="tx1"/>
                </a:solidFill>
              </a:defRPr>
            </a:lvl1pPr>
            <a:lvl2pPr marL="468000" marR="0" indent="-216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solidFill>
                  <a:srgbClr val="6C6F70"/>
                </a:solidFill>
              </a:defRPr>
            </a:lvl2pPr>
            <a:lvl3pPr marL="684000" marR="0" indent="-180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solidFill>
                  <a:srgbClr val="6C6F70"/>
                </a:solidFill>
              </a:defRPr>
            </a:lvl3pPr>
            <a:lvl4pPr marL="972000" marR="0" indent="-2286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solidFill>
                  <a:srgbClr val="6C6F70"/>
                </a:solidFill>
              </a:defRPr>
            </a:lvl4pPr>
            <a:lvl5pPr marL="1224000" marR="0" indent="-228600" algn="l" defTabSz="914400" rtl="0" eaLnBrk="1" fontAlgn="auto" latinLnBrk="0" hangingPunct="1">
              <a:lnSpc>
                <a:spcPct val="100000"/>
              </a:lnSpc>
              <a:spcBef>
                <a:spcPct val="20000"/>
              </a:spcBef>
              <a:spcAft>
                <a:spcPts val="0"/>
              </a:spcAft>
              <a:buClr>
                <a:srgbClr val="6C6F70"/>
              </a:buClr>
              <a:buSzPct val="67000"/>
              <a:buFont typeface="Arial Narrow" pitchFamily="34" charset="0"/>
              <a:buChar char="►"/>
              <a:tabLst/>
              <a:defRPr>
                <a:solidFill>
                  <a:srgbClr val="6C6F70"/>
                </a:solidFill>
              </a:defRPr>
            </a:lvl5pPr>
          </a:lstStyle>
          <a:p>
            <a:pPr marL="216000" marR="0" lvl="0" indent="-216000" algn="l" defTabSz="914400" rtl="0" eaLnBrk="1" fontAlgn="auto" latinLnBrk="0" hangingPunct="1">
              <a:lnSpc>
                <a:spcPct val="100000"/>
              </a:lnSpc>
              <a:spcBef>
                <a:spcPct val="20000"/>
              </a:spcBef>
              <a:spcAft>
                <a:spcPts val="1200"/>
              </a:spcAft>
              <a:buClr>
                <a:srgbClr val="00338D"/>
              </a:buClr>
              <a:buSzPct val="110000"/>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Click to edit Master text styles</a:t>
            </a:r>
          </a:p>
          <a:p>
            <a:pPr marL="468000" marR="0" lvl="1" indent="-216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Second level</a:t>
            </a:r>
          </a:p>
          <a:p>
            <a:pPr marL="684000" marR="0" lvl="2" indent="-1800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Third level</a:t>
            </a:r>
          </a:p>
          <a:p>
            <a:pPr marL="972000" marR="0" lvl="3" indent="-228600" algn="l" defTabSz="914400" rtl="0" eaLnBrk="1" fontAlgn="auto" latinLnBrk="0" hangingPunct="1">
              <a:lnSpc>
                <a:spcPct val="100000"/>
              </a:lnSpc>
              <a:spcBef>
                <a:spcPct val="20000"/>
              </a:spcBef>
              <a:spcAft>
                <a:spcPts val="0"/>
              </a:spcAft>
              <a:buClr>
                <a:srgbClr val="6C6F7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Fourth level</a:t>
            </a:r>
          </a:p>
          <a:p>
            <a:pPr marL="1224000" marR="0" lvl="4" indent="-228600" algn="l" defTabSz="914400" rtl="0" eaLnBrk="1" fontAlgn="auto" latinLnBrk="0" hangingPunct="1">
              <a:lnSpc>
                <a:spcPct val="100000"/>
              </a:lnSpc>
              <a:spcBef>
                <a:spcPct val="20000"/>
              </a:spcBef>
              <a:spcAft>
                <a:spcPts val="0"/>
              </a:spcAft>
              <a:buClr>
                <a:srgbClr val="6C6F70"/>
              </a:buClr>
              <a:buSzPct val="67000"/>
              <a:buFont typeface="Arial Narrow"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cs typeface="Arial" pitchFamily="34" charset="0"/>
              </a:rPr>
              <a:t>Fifth level</a:t>
            </a:r>
            <a:endParaRPr kumimoji="0" lang="en-AU" sz="22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4432" y="6093298"/>
            <a:ext cx="2088000" cy="707057"/>
          </a:xfrm>
          <a:prstGeom prst="rect">
            <a:avLst/>
          </a:prstGeom>
        </p:spPr>
      </p:pic>
      <p:sp>
        <p:nvSpPr>
          <p:cNvPr id="6" name="Slide Number Placeholder 5"/>
          <p:cNvSpPr>
            <a:spLocks noGrp="1"/>
          </p:cNvSpPr>
          <p:nvPr>
            <p:ph type="sldNum" sz="quarter" idx="10"/>
          </p:nvPr>
        </p:nvSpPr>
        <p:spPr>
          <a:xfrm>
            <a:off x="47328" y="116633"/>
            <a:ext cx="562272" cy="365125"/>
          </a:xfrm>
        </p:spPr>
        <p:txBody>
          <a:bodyPr/>
          <a:lstStyle/>
          <a:p>
            <a:fld id="{9B3E39EC-4BE2-4DEA-81C0-4ABC0AAB4AC0}" type="slidenum">
              <a:rPr lang="en-AU" smtClean="0"/>
              <a:pPr/>
              <a:t>‹#›</a:t>
            </a:fld>
            <a:endParaRPr lang="en-AU"/>
          </a:p>
        </p:txBody>
      </p:sp>
    </p:spTree>
    <p:extLst>
      <p:ext uri="{BB962C8B-B14F-4D97-AF65-F5344CB8AC3E}">
        <p14:creationId xmlns:p14="http://schemas.microsoft.com/office/powerpoint/2010/main" val="14059463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908720"/>
            <a:ext cx="12192000" cy="5040560"/>
          </a:xfrm>
          <a:prstGeom prst="rect">
            <a:avLst/>
          </a:prstGeom>
        </p:spPr>
        <p:txBody>
          <a:bodyP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Title 1"/>
          <p:cNvSpPr>
            <a:spLocks noGrp="1"/>
          </p:cNvSpPr>
          <p:nvPr>
            <p:ph type="title"/>
          </p:nvPr>
        </p:nvSpPr>
        <p:spPr>
          <a:xfrm>
            <a:off x="609600" y="0"/>
            <a:ext cx="11247040" cy="900000"/>
          </a:xfrm>
          <a:prstGeom prst="rect">
            <a:avLst/>
          </a:prstGeom>
        </p:spPr>
        <p:txBody>
          <a:bodyPr lIns="0" tIns="0" rIns="0" bIns="0" anchor="ctr" anchorCtr="0"/>
          <a:lstStyle>
            <a:lvl1pPr algn="l">
              <a:defRPr sz="2400" b="1">
                <a:solidFill>
                  <a:srgbClr val="00338D"/>
                </a:solidFill>
                <a:latin typeface="Arial" pitchFamily="34" charset="0"/>
                <a:cs typeface="Arial" pitchFamily="34" charset="0"/>
              </a:defRPr>
            </a:lvl1pPr>
          </a:lstStyle>
          <a:p>
            <a:r>
              <a:rPr lang="en-US" dirty="0"/>
              <a:t>Click to edit Master title style</a:t>
            </a:r>
            <a:endParaRPr lang="en-AU" dirty="0"/>
          </a:p>
        </p:txBody>
      </p:sp>
      <p:sp>
        <p:nvSpPr>
          <p:cNvPr id="2" name="Slide Number Placeholder 1"/>
          <p:cNvSpPr>
            <a:spLocks noGrp="1"/>
          </p:cNvSpPr>
          <p:nvPr>
            <p:ph type="sldNum" sz="quarter" idx="10"/>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414363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7" name="Slide Number Placeholder 6"/>
          <p:cNvSpPr>
            <a:spLocks noGrp="1"/>
          </p:cNvSpPr>
          <p:nvPr>
            <p:ph type="sldNum" sz="quarter" idx="12"/>
          </p:nvPr>
        </p:nvSpPr>
        <p:spPr/>
        <p:txBody>
          <a:bodyPr/>
          <a:lstStyle/>
          <a:p>
            <a:fld id="{9B3E39EC-4BE2-4DEA-81C0-4ABC0AAB4AC0}" type="slidenum">
              <a:rPr lang="en-AU" smtClean="0"/>
              <a:t>‹#›</a:t>
            </a:fld>
            <a:endParaRPr lang="en-AU"/>
          </a:p>
        </p:txBody>
      </p:sp>
      <p:sp>
        <p:nvSpPr>
          <p:cNvPr id="8" name="Content Placeholder 2"/>
          <p:cNvSpPr>
            <a:spLocks noGrp="1"/>
          </p:cNvSpPr>
          <p:nvPr>
            <p:ph sz="half" idx="1"/>
          </p:nvPr>
        </p:nvSpPr>
        <p:spPr>
          <a:xfrm>
            <a:off x="609600" y="1332892"/>
            <a:ext cx="5384800" cy="461638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3"/>
          <p:cNvSpPr>
            <a:spLocks noGrp="1"/>
          </p:cNvSpPr>
          <p:nvPr>
            <p:ph sz="half" idx="2"/>
          </p:nvPr>
        </p:nvSpPr>
        <p:spPr>
          <a:xfrm>
            <a:off x="6197600" y="1332892"/>
            <a:ext cx="5384800" cy="461638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15150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600" y="1349978"/>
            <a:ext cx="5386917" cy="668642"/>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33844"/>
            <a:ext cx="5386917" cy="3915436"/>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93369" y="1349978"/>
            <a:ext cx="5389033" cy="668642"/>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033844"/>
            <a:ext cx="5389033" cy="3915436"/>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t>‹#›</a:t>
            </a:fld>
            <a:endParaRPr lang="en-AU"/>
          </a:p>
        </p:txBody>
      </p:sp>
    </p:spTree>
    <p:extLst>
      <p:ext uri="{BB962C8B-B14F-4D97-AF65-F5344CB8AC3E}">
        <p14:creationId xmlns:p14="http://schemas.microsoft.com/office/powerpoint/2010/main" val="69994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E75B5"/>
          </a:solidFill>
        </p:spPr>
        <p:txBody>
          <a:bodyPr/>
          <a:lstStyle>
            <a:lvl1pPr algn="ctr">
              <a:defRPr/>
            </a:lvl1pPr>
          </a:lstStyle>
          <a:p>
            <a:r>
              <a:rPr lang="en-US" dirty="0"/>
              <a:t>Click to edit Master title style</a:t>
            </a:r>
            <a:endParaRPr lang="en-AU"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7" y="6021288"/>
            <a:ext cx="2302643" cy="731520"/>
          </a:xfrm>
          <a:prstGeom prst="rect">
            <a:avLst/>
          </a:prstGeom>
          <a:solidFill>
            <a:srgbClr val="00B0F0"/>
          </a:solidFill>
        </p:spPr>
      </p:pic>
    </p:spTree>
    <p:extLst>
      <p:ext uri="{BB962C8B-B14F-4D97-AF65-F5344CB8AC3E}">
        <p14:creationId xmlns:p14="http://schemas.microsoft.com/office/powerpoint/2010/main" val="583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Sideba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a:p>
        </p:txBody>
      </p:sp>
      <p:sp>
        <p:nvSpPr>
          <p:cNvPr id="4" name="Text Placeholder 4"/>
          <p:cNvSpPr>
            <a:spLocks noGrp="1"/>
          </p:cNvSpPr>
          <p:nvPr>
            <p:ph type="body" sz="quarter" idx="13"/>
          </p:nvPr>
        </p:nvSpPr>
        <p:spPr bwMode="gray">
          <a:xfrm>
            <a:off x="9120608" y="1358770"/>
            <a:ext cx="2448000" cy="4590510"/>
          </a:xfrm>
          <a:solidFill>
            <a:srgbClr val="CCCCCC"/>
          </a:solidFill>
        </p:spPr>
        <p:txBody>
          <a:bodyPr lIns="72000" tIns="72000" rIns="72000" bIns="72000">
            <a:normAutofit/>
          </a:bodyPr>
          <a:lstStyle>
            <a:lvl1pPr marL="0" indent="0">
              <a:spcAft>
                <a:spcPts val="600"/>
              </a:spcAft>
              <a:buFontTx/>
              <a:buNone/>
              <a:defRPr sz="1400" b="0"/>
            </a:lvl1pPr>
            <a:lvl2pPr marL="180000" indent="-180000">
              <a:buClr>
                <a:srgbClr val="00338D"/>
              </a:buClr>
              <a:buFont typeface="Arial" pitchFamily="34" charset="0"/>
              <a:buChar char="•"/>
              <a:defRPr sz="1400"/>
            </a:lvl2pPr>
            <a:lvl3pPr marL="504000" indent="0">
              <a:buFontTx/>
              <a:buNone/>
              <a:defRPr sz="1400"/>
            </a:lvl3pPr>
            <a:lvl4pPr marL="743400" indent="0">
              <a:buFontTx/>
              <a:buNone/>
              <a:defRPr sz="1400"/>
            </a:lvl4pPr>
            <a:lvl5pPr marL="995400" indent="0">
              <a:buFontTx/>
              <a:buNone/>
              <a:defRPr sz="1400"/>
            </a:lvl5pPr>
          </a:lstStyle>
          <a:p>
            <a:pPr lvl="0"/>
            <a:r>
              <a:rPr lang="en-US" dirty="0"/>
              <a:t>Click to edit Master text styles</a:t>
            </a:r>
          </a:p>
          <a:p>
            <a:pPr lvl="1"/>
            <a:r>
              <a:rPr lang="en-US" dirty="0"/>
              <a:t>Second level</a:t>
            </a:r>
          </a:p>
        </p:txBody>
      </p:sp>
      <p:sp>
        <p:nvSpPr>
          <p:cNvPr id="5" name="Content Placeholder 2"/>
          <p:cNvSpPr>
            <a:spLocks noGrp="1"/>
          </p:cNvSpPr>
          <p:nvPr>
            <p:ph idx="1"/>
          </p:nvPr>
        </p:nvSpPr>
        <p:spPr>
          <a:xfrm>
            <a:off x="609600" y="1340770"/>
            <a:ext cx="7982677" cy="4591284"/>
          </a:xfrm>
        </p:spPr>
        <p:txBody>
          <a:bodyPr/>
          <a:lstStyle>
            <a:lvl1pPr>
              <a:spcAft>
                <a:spcPts val="600"/>
              </a:spcAft>
              <a:defRPr>
                <a:solidFill>
                  <a:schemeClr val="tx1"/>
                </a:solidFill>
              </a:defRPr>
            </a:lvl1pPr>
            <a:lvl2pPr>
              <a:buClr>
                <a:srgbClr val="6C6F70"/>
              </a:buClr>
              <a:defRPr>
                <a:solidFill>
                  <a:schemeClr val="tx1"/>
                </a:solidFill>
              </a:defRPr>
            </a:lvl2pPr>
            <a:lvl3pPr>
              <a:buClr>
                <a:srgbClr val="6C6F70"/>
              </a:buClr>
              <a:defRPr>
                <a:solidFill>
                  <a:schemeClr val="tx1"/>
                </a:solidFill>
              </a:defRPr>
            </a:lvl3pPr>
            <a:lvl4pPr>
              <a:buClr>
                <a:srgbClr val="6C6F70"/>
              </a:buClr>
              <a:defRPr>
                <a:solidFill>
                  <a:schemeClr val="tx1"/>
                </a:solidFill>
              </a:defRPr>
            </a:lvl4pPr>
            <a:lvl5pPr>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15826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0.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9.jpeg"/><Relationship Id="rId2" Type="http://schemas.openxmlformats.org/officeDocument/2006/relationships/slideLayout" Target="../slideLayouts/slideLayout5.xml"/><Relationship Id="rId16"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image" Target="../media/image1.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1.png"/><Relationship Id="rId5" Type="http://schemas.openxmlformats.org/officeDocument/2006/relationships/slideLayout" Target="../slideLayouts/slideLayout18.xml"/><Relationship Id="rId10" Type="http://schemas.openxmlformats.org/officeDocument/2006/relationships/image" Target="../media/image10.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image" Target="../media/image1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theme" Target="../theme/theme4.xml"/><Relationship Id="rId10" Type="http://schemas.openxmlformats.org/officeDocument/2006/relationships/image" Target="../media/image7.jpeg"/><Relationship Id="rId4" Type="http://schemas.openxmlformats.org/officeDocument/2006/relationships/slideLayout" Target="../slideLayouts/slideLayout25.xml"/><Relationship Id="rId9"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7.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0.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9.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0.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9.jpeg"/><Relationship Id="rId2" Type="http://schemas.openxmlformats.org/officeDocument/2006/relationships/slideLayout" Target="../slideLayouts/slideLayout42.xml"/><Relationship Id="rId16" Type="http://schemas.openxmlformats.org/officeDocument/2006/relationships/image" Target="../media/image7.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8.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pic>
        <p:nvPicPr>
          <p:cNvPr id="4" name="SKMMMA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9384" y="6173787"/>
            <a:ext cx="2826401" cy="684213"/>
          </a:xfrm>
          <a:prstGeom prst="rect">
            <a:avLst/>
          </a:prstGeom>
        </p:spPr>
      </p:pic>
      <p:pic>
        <p:nvPicPr>
          <p:cNvPr id="5" name="SKMCB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2265" y="6173788"/>
            <a:ext cx="2675303" cy="315552"/>
          </a:xfrm>
          <a:prstGeom prst="rect">
            <a:avLst/>
          </a:prstGeom>
        </p:spPr>
      </p:pic>
      <p:pic>
        <p:nvPicPr>
          <p:cNvPr id="6" name="SKMENVIROSLOGO"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6267" y="6173788"/>
            <a:ext cx="2639517" cy="380451"/>
          </a:xfrm>
          <a:prstGeom prst="rect">
            <a:avLst/>
          </a:prstGeom>
        </p:spPr>
      </p:pic>
      <p:sp>
        <p:nvSpPr>
          <p:cNvPr id="2" name="Slide Number Placeholder 1"/>
          <p:cNvSpPr>
            <a:spLocks noGrp="1"/>
          </p:cNvSpPr>
          <p:nvPr>
            <p:ph type="sldNum" sz="quarter" idx="4"/>
          </p:nvPr>
        </p:nvSpPr>
        <p:spPr>
          <a:xfrm>
            <a:off x="239349" y="116633"/>
            <a:ext cx="726976"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AA217D48-25C9-4F2D-9496-E13545CEAD4E}" type="slidenum">
              <a:rPr lang="en-GB" smtClean="0"/>
              <a:pPr/>
              <a:t>‹#›</a:t>
            </a:fld>
            <a:endParaRPr lang="en-GB"/>
          </a:p>
        </p:txBody>
      </p:sp>
      <p:sp>
        <p:nvSpPr>
          <p:cNvPr id="3" name="Footer Placeholder 2"/>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3771750657"/>
      </p:ext>
    </p:extLst>
  </p:cSld>
  <p:clrMap bg1="lt1" tx1="dk1" bg2="lt2" tx2="dk2" accent1="accent1" accent2="accent2" accent3="accent3" accent4="accent4" accent5="accent5" accent6="accent6" hlink="hlink" folHlink="folHlink"/>
  <p:sldLayoutIdLst>
    <p:sldLayoutId id="2147483761" r:id="rId1"/>
    <p:sldLayoutId id="2147483945" r:id="rId2"/>
    <p:sldLayoutId id="214748394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black">
          <a:xfrm>
            <a:off x="609600" y="384412"/>
            <a:ext cx="10972800" cy="57606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00338D"/>
              </a:solidFill>
            </a:endParaRPr>
          </a:p>
        </p:txBody>
      </p:sp>
      <p:sp>
        <p:nvSpPr>
          <p:cNvPr id="2" name="Title Placeholder 1"/>
          <p:cNvSpPr>
            <a:spLocks noGrp="1"/>
          </p:cNvSpPr>
          <p:nvPr>
            <p:ph type="title"/>
          </p:nvPr>
        </p:nvSpPr>
        <p:spPr bwMode="white">
          <a:xfrm>
            <a:off x="911424" y="385200"/>
            <a:ext cx="10369153" cy="568800"/>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609600" y="1340770"/>
            <a:ext cx="10972800" cy="46085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623669" y="6309323"/>
            <a:ext cx="1055840" cy="365125"/>
          </a:xfrm>
          <a:prstGeom prst="rect">
            <a:avLst/>
          </a:prstGeom>
        </p:spPr>
        <p:txBody>
          <a:bodyPr vert="horz" lIns="0" tIns="45720" rIns="91440" bIns="45720" rtlCol="0" anchor="ctr"/>
          <a:lstStyle>
            <a:lvl1pPr algn="l">
              <a:defRPr sz="1200">
                <a:solidFill>
                  <a:srgbClr val="00338D"/>
                </a:solidFill>
                <a:latin typeface="Arial" pitchFamily="34" charset="0"/>
                <a:cs typeface="Arial" pitchFamily="34" charset="0"/>
              </a:defRPr>
            </a:lvl1pPr>
          </a:lstStyle>
          <a:p>
            <a:fld id="{9B3E39EC-4BE2-4DEA-81C0-4ABC0AAB4AC0}" type="slidenum">
              <a:rPr lang="en-AU" smtClean="0"/>
              <a:pPr/>
              <a:t>‹#›</a:t>
            </a:fld>
            <a:endParaRPr lang="en-AU"/>
          </a:p>
        </p:txBody>
      </p:sp>
      <p:pic>
        <p:nvPicPr>
          <p:cNvPr id="9" name="JACOBS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52395" y="6298195"/>
            <a:ext cx="1827715" cy="210890"/>
          </a:xfrm>
          <a:prstGeom prst="rect">
            <a:avLst/>
          </a:prstGeom>
        </p:spPr>
      </p:pic>
      <p:pic>
        <p:nvPicPr>
          <p:cNvPr id="10" name="SKMENVIROSLOGO" hidden="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46991" y="6293519"/>
            <a:ext cx="2172767" cy="313175"/>
          </a:xfrm>
          <a:prstGeom prst="rect">
            <a:avLst/>
          </a:prstGeom>
        </p:spPr>
      </p:pic>
      <p:pic>
        <p:nvPicPr>
          <p:cNvPr id="11" name="SKMCBLOGO" hidden="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2000" y="6287540"/>
            <a:ext cx="2064533" cy="243512"/>
          </a:xfrm>
          <a:prstGeom prst="rect">
            <a:avLst/>
          </a:prstGeom>
        </p:spPr>
      </p:pic>
      <p:pic>
        <p:nvPicPr>
          <p:cNvPr id="12" name="SKMMMALOGO"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73655" y="6294448"/>
            <a:ext cx="2143629" cy="518928"/>
          </a:xfrm>
          <a:prstGeom prst="rect">
            <a:avLst/>
          </a:prstGeom>
        </p:spPr>
      </p:pic>
      <p:pic>
        <p:nvPicPr>
          <p:cNvPr id="13" name="SKMJACOBSLOGO" descr="I:\GMKT\Admin\Graphics\JACOBS BRANDED AND CO-BRANDED TEMPLATES\PowerPoint\Links\JacobsSKM-Logo_Blue+Grey_RGB.jpg" hidden="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133655" y="6284425"/>
            <a:ext cx="2477112" cy="22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32731"/>
      </p:ext>
    </p:extLst>
  </p:cSld>
  <p:clrMap bg1="lt1" tx1="dk1" bg2="lt2" tx2="dk2" accent1="accent1" accent2="accent2" accent3="accent3" accent4="accent4" accent5="accent5" accent6="accent6" hlink="hlink" folHlink="folHlink"/>
  <p:sldLayoutIdLst>
    <p:sldLayoutId id="2147483797" r:id="rId1"/>
    <p:sldLayoutId id="2147483944" r:id="rId2"/>
    <p:sldLayoutId id="2147483799" r:id="rId3"/>
    <p:sldLayoutId id="2147483847" r:id="rId4"/>
    <p:sldLayoutId id="2147483802" r:id="rId5"/>
    <p:sldLayoutId id="2147483928" r:id="rId6"/>
    <p:sldLayoutId id="2147483929" r:id="rId7"/>
    <p:sldLayoutId id="2147483930" r:id="rId8"/>
    <p:sldLayoutId id="2147483931" r:id="rId9"/>
    <p:sldLayoutId id="2147483963" r:id="rId10"/>
  </p:sldLayoutIdLst>
  <p:hf hdr="0" ft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216000" indent="-216000" algn="l" defTabSz="914400" rtl="0" eaLnBrk="1" latinLnBrk="0" hangingPunct="1">
        <a:spcBef>
          <a:spcPct val="20000"/>
        </a:spcBef>
        <a:spcAft>
          <a:spcPts val="1200"/>
        </a:spcAft>
        <a:buClr>
          <a:srgbClr val="00338D"/>
        </a:buClr>
        <a:buSzPct val="110000"/>
        <a:buFont typeface="Arial" pitchFamily="34" charset="0"/>
        <a:buChar char="•"/>
        <a:defRPr sz="2400" kern="1200">
          <a:solidFill>
            <a:schemeClr val="tx1"/>
          </a:solidFill>
          <a:latin typeface="Arial" pitchFamily="34" charset="0"/>
          <a:ea typeface="+mn-ea"/>
          <a:cs typeface="Arial" pitchFamily="34" charset="0"/>
        </a:defRPr>
      </a:lvl1pPr>
      <a:lvl2pPr marL="468000" indent="-216000" algn="l" defTabSz="914400" rtl="0" eaLnBrk="1" latinLnBrk="0" hangingPunct="1">
        <a:spcBef>
          <a:spcPct val="20000"/>
        </a:spcBef>
        <a:buClr>
          <a:srgbClr val="6C6F70"/>
        </a:buClr>
        <a:buFont typeface="Arial" pitchFamily="34" charset="0"/>
        <a:buChar char="–"/>
        <a:defRPr sz="2200" kern="1200">
          <a:solidFill>
            <a:schemeClr val="tx1"/>
          </a:solidFill>
          <a:latin typeface="Arial" pitchFamily="34" charset="0"/>
          <a:ea typeface="+mn-ea"/>
          <a:cs typeface="Arial" pitchFamily="34" charset="0"/>
        </a:defRPr>
      </a:lvl2pPr>
      <a:lvl3pPr marL="684000" indent="-180000" algn="l" defTabSz="914400" rtl="0" eaLnBrk="1" latinLnBrk="0" hangingPunct="1">
        <a:spcBef>
          <a:spcPct val="20000"/>
        </a:spcBef>
        <a:buClr>
          <a:srgbClr val="6C6F70"/>
        </a:buClr>
        <a:buFont typeface="Arial" pitchFamily="34" charset="0"/>
        <a:buChar char="•"/>
        <a:defRPr sz="2200" kern="1200">
          <a:solidFill>
            <a:schemeClr val="tx1"/>
          </a:solidFill>
          <a:latin typeface="Arial" pitchFamily="34" charset="0"/>
          <a:ea typeface="+mn-ea"/>
          <a:cs typeface="Arial" pitchFamily="34" charset="0"/>
        </a:defRPr>
      </a:lvl3pPr>
      <a:lvl4pPr marL="972000" indent="-228600" algn="l" defTabSz="914400" rtl="0" eaLnBrk="1" latinLnBrk="0" hangingPunct="1">
        <a:spcBef>
          <a:spcPct val="20000"/>
        </a:spcBef>
        <a:buClr>
          <a:srgbClr val="6C6F70"/>
        </a:buClr>
        <a:buFont typeface="Arial" pitchFamily="34" charset="0"/>
        <a:buChar char="–"/>
        <a:defRPr sz="2200" kern="1200">
          <a:solidFill>
            <a:schemeClr val="tx1"/>
          </a:solidFill>
          <a:latin typeface="Arial" pitchFamily="34" charset="0"/>
          <a:ea typeface="+mn-ea"/>
          <a:cs typeface="Arial" pitchFamily="34" charset="0"/>
        </a:defRPr>
      </a:lvl4pPr>
      <a:lvl5pPr marL="1224000" indent="-228600" algn="l" defTabSz="914400" rtl="0" eaLnBrk="1" latinLnBrk="0" hangingPunct="1">
        <a:spcBef>
          <a:spcPct val="20000"/>
        </a:spcBef>
        <a:buClr>
          <a:srgbClr val="6C6F70"/>
        </a:buClr>
        <a:buSzPct val="67000"/>
        <a:buFont typeface="Arial Narrow"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black">
          <a:xfrm>
            <a:off x="609600" y="384412"/>
            <a:ext cx="10972800" cy="57606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00338D"/>
              </a:solidFill>
            </a:endParaRPr>
          </a:p>
        </p:txBody>
      </p:sp>
      <p:sp>
        <p:nvSpPr>
          <p:cNvPr id="2" name="Title Placeholder 1"/>
          <p:cNvSpPr>
            <a:spLocks noGrp="1"/>
          </p:cNvSpPr>
          <p:nvPr>
            <p:ph type="title"/>
          </p:nvPr>
        </p:nvSpPr>
        <p:spPr bwMode="white">
          <a:xfrm>
            <a:off x="911424" y="385200"/>
            <a:ext cx="10369153" cy="568800"/>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609600" y="1340770"/>
            <a:ext cx="10972800" cy="46085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623669" y="6309323"/>
            <a:ext cx="1055840" cy="365125"/>
          </a:xfrm>
          <a:prstGeom prst="rect">
            <a:avLst/>
          </a:prstGeom>
        </p:spPr>
        <p:txBody>
          <a:bodyPr vert="horz" lIns="0" tIns="45720" rIns="91440" bIns="45720" rtlCol="0" anchor="ctr"/>
          <a:lstStyle>
            <a:lvl1pPr algn="l">
              <a:defRPr sz="1200">
                <a:solidFill>
                  <a:srgbClr val="00338D"/>
                </a:solidFill>
                <a:latin typeface="Arial" pitchFamily="34" charset="0"/>
                <a:cs typeface="Arial" pitchFamily="34" charset="0"/>
              </a:defRPr>
            </a:lvl1pPr>
          </a:lstStyle>
          <a:p>
            <a:fld id="{9B3E39EC-4BE2-4DEA-81C0-4ABC0AAB4AC0}" type="slidenum">
              <a:rPr lang="en-AU" smtClean="0"/>
              <a:pPr/>
              <a:t>‹#›</a:t>
            </a:fld>
            <a:endParaRPr lang="en-AU"/>
          </a:p>
        </p:txBody>
      </p:sp>
      <p:pic>
        <p:nvPicPr>
          <p:cNvPr id="10" name="SKMENVIROSLOGO"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46991" y="6293519"/>
            <a:ext cx="2172767" cy="313175"/>
          </a:xfrm>
          <a:prstGeom prst="rect">
            <a:avLst/>
          </a:prstGeom>
        </p:spPr>
      </p:pic>
      <p:pic>
        <p:nvPicPr>
          <p:cNvPr id="11" name="SKMCBLOGO" hidden="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32000" y="6287540"/>
            <a:ext cx="2064533" cy="243512"/>
          </a:xfrm>
          <a:prstGeom prst="rect">
            <a:avLst/>
          </a:prstGeom>
        </p:spPr>
      </p:pic>
      <p:pic>
        <p:nvPicPr>
          <p:cNvPr id="12" name="SKMMMALOGO"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73655" y="6294448"/>
            <a:ext cx="2143629" cy="518928"/>
          </a:xfrm>
          <a:prstGeom prst="rect">
            <a:avLst/>
          </a:prstGeom>
        </p:spPr>
      </p:pic>
    </p:spTree>
    <p:extLst>
      <p:ext uri="{BB962C8B-B14F-4D97-AF65-F5344CB8AC3E}">
        <p14:creationId xmlns:p14="http://schemas.microsoft.com/office/powerpoint/2010/main" val="141064765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9" r:id="rId6"/>
    <p:sldLayoutId id="2147483940" r:id="rId7"/>
    <p:sldLayoutId id="2147483941" r:id="rId8"/>
  </p:sldLayoutIdLst>
  <p:hf hdr="0" ft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216000" indent="-216000" algn="l" defTabSz="914400" rtl="0" eaLnBrk="1" latinLnBrk="0" hangingPunct="1">
        <a:spcBef>
          <a:spcPct val="20000"/>
        </a:spcBef>
        <a:spcAft>
          <a:spcPts val="1200"/>
        </a:spcAft>
        <a:buClr>
          <a:srgbClr val="00338D"/>
        </a:buClr>
        <a:buSzPct val="110000"/>
        <a:buFont typeface="Arial" pitchFamily="34" charset="0"/>
        <a:buChar char="•"/>
        <a:defRPr sz="2200" kern="1200">
          <a:solidFill>
            <a:schemeClr val="tx1"/>
          </a:solidFill>
          <a:latin typeface="Arial" pitchFamily="34" charset="0"/>
          <a:ea typeface="+mn-ea"/>
          <a:cs typeface="Arial" pitchFamily="34" charset="0"/>
        </a:defRPr>
      </a:lvl1pPr>
      <a:lvl2pPr marL="468000" indent="-216000" algn="l" defTabSz="914400" rtl="0" eaLnBrk="1" latinLnBrk="0" hangingPunct="1">
        <a:spcBef>
          <a:spcPct val="20000"/>
        </a:spcBef>
        <a:buClr>
          <a:srgbClr val="6C6F70"/>
        </a:buClr>
        <a:buFont typeface="Arial" pitchFamily="34" charset="0"/>
        <a:buChar char="–"/>
        <a:defRPr sz="2200" kern="1200">
          <a:solidFill>
            <a:schemeClr val="tx1"/>
          </a:solidFill>
          <a:latin typeface="Arial" pitchFamily="34" charset="0"/>
          <a:ea typeface="+mn-ea"/>
          <a:cs typeface="Arial" pitchFamily="34" charset="0"/>
        </a:defRPr>
      </a:lvl2pPr>
      <a:lvl3pPr marL="684000" indent="-180000" algn="l" defTabSz="914400" rtl="0" eaLnBrk="1" latinLnBrk="0" hangingPunct="1">
        <a:spcBef>
          <a:spcPct val="20000"/>
        </a:spcBef>
        <a:buClr>
          <a:srgbClr val="6C6F70"/>
        </a:buClr>
        <a:buFont typeface="Arial" pitchFamily="34" charset="0"/>
        <a:buChar char="•"/>
        <a:defRPr sz="2200" kern="1200">
          <a:solidFill>
            <a:schemeClr val="tx1"/>
          </a:solidFill>
          <a:latin typeface="Arial" pitchFamily="34" charset="0"/>
          <a:ea typeface="+mn-ea"/>
          <a:cs typeface="Arial" pitchFamily="34" charset="0"/>
        </a:defRPr>
      </a:lvl3pPr>
      <a:lvl4pPr marL="972000" indent="-228600" algn="l" defTabSz="914400" rtl="0" eaLnBrk="1" latinLnBrk="0" hangingPunct="1">
        <a:spcBef>
          <a:spcPct val="20000"/>
        </a:spcBef>
        <a:buClr>
          <a:srgbClr val="6C6F70"/>
        </a:buClr>
        <a:buFont typeface="Arial" pitchFamily="34" charset="0"/>
        <a:buChar char="–"/>
        <a:defRPr sz="2200" kern="1200">
          <a:solidFill>
            <a:schemeClr val="tx1"/>
          </a:solidFill>
          <a:latin typeface="Arial" pitchFamily="34" charset="0"/>
          <a:ea typeface="+mn-ea"/>
          <a:cs typeface="Arial" pitchFamily="34" charset="0"/>
        </a:defRPr>
      </a:lvl4pPr>
      <a:lvl5pPr marL="1224000" indent="-228600" algn="l" defTabSz="914400" rtl="0" eaLnBrk="1" latinLnBrk="0" hangingPunct="1">
        <a:spcBef>
          <a:spcPct val="20000"/>
        </a:spcBef>
        <a:buClr>
          <a:srgbClr val="6C6F70"/>
        </a:buClr>
        <a:buSzPct val="67000"/>
        <a:buFont typeface="Arial Narrow"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SKMENVIROS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6991" y="6293519"/>
            <a:ext cx="2172767" cy="313175"/>
          </a:xfrm>
          <a:prstGeom prst="rect">
            <a:avLst/>
          </a:prstGeom>
        </p:spPr>
      </p:pic>
      <p:pic>
        <p:nvPicPr>
          <p:cNvPr id="14" name="SKMCBLOGO"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2000" y="6287540"/>
            <a:ext cx="2064533" cy="243512"/>
          </a:xfrm>
          <a:prstGeom prst="rect">
            <a:avLst/>
          </a:prstGeom>
        </p:spPr>
      </p:pic>
      <p:pic>
        <p:nvPicPr>
          <p:cNvPr id="15" name="SKMMMALOGO"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73655" y="6294448"/>
            <a:ext cx="2143629" cy="518928"/>
          </a:xfrm>
          <a:prstGeom prst="rect">
            <a:avLst/>
          </a:prstGeom>
        </p:spPr>
      </p:pic>
      <p:pic>
        <p:nvPicPr>
          <p:cNvPr id="13" name="JACOBSLOGO"/>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52395" y="6298195"/>
            <a:ext cx="1827715" cy="210890"/>
          </a:xfrm>
          <a:prstGeom prst="rect">
            <a:avLst/>
          </a:prstGeom>
        </p:spPr>
      </p:pic>
      <p:pic>
        <p:nvPicPr>
          <p:cNvPr id="6" name="SKMJACOBSLOGO" descr="I:\GMKT\Admin\Graphics\JACOBS BRANDED AND CO-BRANDED TEMPLATES\PowerPoint\Links\JacobsSKM-Logo_Blue+Grey_RGB.jpg" hidden="1"/>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133655" y="6284425"/>
            <a:ext cx="2477112" cy="226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4"/>
          </p:nvPr>
        </p:nvSpPr>
        <p:spPr>
          <a:xfrm>
            <a:off x="623669" y="6309323"/>
            <a:ext cx="1055840" cy="365125"/>
          </a:xfrm>
          <a:prstGeom prst="rect">
            <a:avLst/>
          </a:prstGeom>
        </p:spPr>
        <p:txBody>
          <a:bodyPr vert="horz" lIns="0" tIns="45720" rIns="91440" bIns="45720" rtlCol="0" anchor="ctr"/>
          <a:lstStyle>
            <a:lvl1pPr algn="l">
              <a:defRPr sz="1200">
                <a:solidFill>
                  <a:srgbClr val="00338D"/>
                </a:solidFill>
                <a:latin typeface="Arial" pitchFamily="34" charset="0"/>
                <a:cs typeface="Arial"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3787041173"/>
      </p:ext>
    </p:extLst>
  </p:cSld>
  <p:clrMap bg1="lt1" tx1="dk1" bg2="lt2" tx2="dk2" accent1="accent1" accent2="accent2" accent3="accent3" accent4="accent4" accent5="accent5" accent6="accent6" hlink="hlink" folHlink="folHlink"/>
  <p:sldLayoutIdLst>
    <p:sldLayoutId id="2147483949" r:id="rId1"/>
    <p:sldLayoutId id="2147483916" r:id="rId2"/>
    <p:sldLayoutId id="2147483677" r:id="rId3"/>
    <p:sldLayoutId id="214748383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2" name="SKMMMA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1340" y="6230404"/>
            <a:ext cx="2150837" cy="358472"/>
          </a:xfrm>
          <a:prstGeom prst="rect">
            <a:avLst/>
          </a:prstGeom>
        </p:spPr>
      </p:pic>
      <p:pic>
        <p:nvPicPr>
          <p:cNvPr id="13" name="SKMENVIROS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0515" y="6199656"/>
            <a:ext cx="2233167" cy="435032"/>
          </a:xfrm>
          <a:prstGeom prst="rect">
            <a:avLst/>
          </a:prstGeom>
        </p:spPr>
      </p:pic>
      <p:pic>
        <p:nvPicPr>
          <p:cNvPr id="14" name="SKMCB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8056" y="6297205"/>
            <a:ext cx="2318491" cy="267518"/>
          </a:xfrm>
          <a:prstGeom prst="rect">
            <a:avLst/>
          </a:prstGeom>
        </p:spPr>
      </p:pic>
      <p:sp>
        <p:nvSpPr>
          <p:cNvPr id="17" name="Rectangle 16"/>
          <p:cNvSpPr/>
          <p:nvPr userDrawn="1"/>
        </p:nvSpPr>
        <p:spPr bwMode="black">
          <a:xfrm>
            <a:off x="0" y="0"/>
            <a:ext cx="12192000"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629353046"/>
      </p:ext>
    </p:extLst>
  </p:cSld>
  <p:clrMap bg1="lt1" tx1="dk1" bg2="lt2" tx2="dk2" accent1="accent1" accent2="accent2" accent3="accent3" accent4="accent4" accent5="accent5" accent6="accent6" hlink="hlink" folHlink="folHlink"/>
  <p:sldLayoutIdLst>
    <p:sldLayoutId id="2147483947" r:id="rId1"/>
    <p:sldLayoutId id="214748394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black">
          <a:xfrm>
            <a:off x="0" y="0"/>
            <a:ext cx="12192000" cy="908720"/>
          </a:xfrm>
          <a:prstGeom prst="rect">
            <a:avLst/>
          </a:prstGeom>
          <a:solidFill>
            <a:srgbClr val="597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Placeholder 1"/>
          <p:cNvSpPr>
            <a:spLocks noGrp="1"/>
          </p:cNvSpPr>
          <p:nvPr>
            <p:ph type="title"/>
          </p:nvPr>
        </p:nvSpPr>
        <p:spPr bwMode="white">
          <a:xfrm>
            <a:off x="1103832" y="7700"/>
            <a:ext cx="10656797" cy="883768"/>
          </a:xfrm>
          <a:prstGeom prst="rect">
            <a:avLst/>
          </a:prstGeom>
        </p:spPr>
        <p:txBody>
          <a:bodyPr vert="horz" lIns="0" tIns="0" rIns="0" bIns="0" rtlCol="0" anchor="ctr">
            <a:normAutofit/>
          </a:bodyPr>
          <a:lstStyle/>
          <a:p>
            <a:r>
              <a:rPr lang="en-AU" dirty="0"/>
              <a:t>Instructions for using this template</a:t>
            </a:r>
          </a:p>
        </p:txBody>
      </p:sp>
    </p:spTree>
    <p:extLst>
      <p:ext uri="{BB962C8B-B14F-4D97-AF65-F5344CB8AC3E}">
        <p14:creationId xmlns:p14="http://schemas.microsoft.com/office/powerpoint/2010/main" val="676326612"/>
      </p:ext>
    </p:extLst>
  </p:cSld>
  <p:clrMap bg1="lt1" tx1="dk1" bg2="lt2" tx2="dk2" accent1="accent1" accent2="accent2" accent3="accent3" accent4="accent4" accent5="accent5" accent6="accent6" hlink="hlink" folHlink="folHlink"/>
  <p:sldLayoutIdLst>
    <p:sldLayoutId id="2147483927" r:id="rId1"/>
  </p:sldLayoutIdLst>
  <p:hf hdr="0" ftr="0" dt="0"/>
  <p:txStyles>
    <p:titleStyle>
      <a:lvl1pPr algn="l" defTabSz="914400" rtl="0" eaLnBrk="1" latinLnBrk="0" hangingPunct="1">
        <a:spcBef>
          <a:spcPct val="0"/>
        </a:spcBef>
        <a:buNone/>
        <a:defRPr sz="3000" b="1" kern="1200">
          <a:solidFill>
            <a:schemeClr val="bg1"/>
          </a:solidFill>
          <a:latin typeface="Arial" pitchFamily="34" charset="0"/>
          <a:ea typeface="+mj-ea"/>
          <a:cs typeface="Arial" pitchFamily="34" charset="0"/>
        </a:defRPr>
      </a:lvl1pPr>
    </p:titleStyle>
    <p:bodyStyle>
      <a:lvl1pPr marL="216000" indent="-216000" algn="l" defTabSz="914400" rtl="0" eaLnBrk="1" latinLnBrk="0" hangingPunct="1">
        <a:spcBef>
          <a:spcPct val="20000"/>
        </a:spcBef>
        <a:spcAft>
          <a:spcPts val="1200"/>
        </a:spcAft>
        <a:buClr>
          <a:srgbClr val="42145F"/>
        </a:buClr>
        <a:buSzPct val="110000"/>
        <a:buFont typeface="Arial" pitchFamily="34" charset="0"/>
        <a:buChar char="•"/>
        <a:defRPr sz="2200" kern="1200">
          <a:solidFill>
            <a:schemeClr val="tx1"/>
          </a:solidFill>
          <a:latin typeface="Arial" pitchFamily="34" charset="0"/>
          <a:ea typeface="+mn-ea"/>
          <a:cs typeface="Arial" pitchFamily="34" charset="0"/>
        </a:defRPr>
      </a:lvl1pPr>
      <a:lvl2pPr marL="468000" indent="-216000" algn="l" defTabSz="914400" rtl="0" eaLnBrk="1" latinLnBrk="0" hangingPunct="1">
        <a:spcBef>
          <a:spcPct val="20000"/>
        </a:spcBef>
        <a:buClr>
          <a:srgbClr val="4C4D4F"/>
        </a:buClr>
        <a:buFont typeface="Arial" pitchFamily="34" charset="0"/>
        <a:buChar char="–"/>
        <a:defRPr sz="2200" kern="1200">
          <a:solidFill>
            <a:schemeClr val="tx1"/>
          </a:solidFill>
          <a:latin typeface="Arial" pitchFamily="34" charset="0"/>
          <a:ea typeface="+mn-ea"/>
          <a:cs typeface="Arial" pitchFamily="34" charset="0"/>
        </a:defRPr>
      </a:lvl2pPr>
      <a:lvl3pPr marL="684000" indent="-180000" algn="l" defTabSz="914400" rtl="0" eaLnBrk="1" latinLnBrk="0" hangingPunct="1">
        <a:spcBef>
          <a:spcPct val="20000"/>
        </a:spcBef>
        <a:buClr>
          <a:srgbClr val="4C4D4F"/>
        </a:buClr>
        <a:buFont typeface="Arial" pitchFamily="34" charset="0"/>
        <a:buChar char="•"/>
        <a:defRPr sz="2200" kern="1200">
          <a:solidFill>
            <a:schemeClr val="tx1"/>
          </a:solidFill>
          <a:latin typeface="Arial" pitchFamily="34" charset="0"/>
          <a:ea typeface="+mn-ea"/>
          <a:cs typeface="Arial" pitchFamily="34" charset="0"/>
        </a:defRPr>
      </a:lvl3pPr>
      <a:lvl4pPr marL="972000" indent="-228600" algn="l" defTabSz="914400" rtl="0" eaLnBrk="1" latinLnBrk="0" hangingPunct="1">
        <a:spcBef>
          <a:spcPct val="20000"/>
        </a:spcBef>
        <a:buClr>
          <a:srgbClr val="4C4D4F"/>
        </a:buClr>
        <a:buFont typeface="Arial" pitchFamily="34" charset="0"/>
        <a:buChar char="–"/>
        <a:defRPr sz="2200" kern="1200">
          <a:solidFill>
            <a:schemeClr val="tx1"/>
          </a:solidFill>
          <a:latin typeface="Arial" pitchFamily="34" charset="0"/>
          <a:ea typeface="+mn-ea"/>
          <a:cs typeface="Arial" pitchFamily="34" charset="0"/>
        </a:defRPr>
      </a:lvl4pPr>
      <a:lvl5pPr marL="1224000" indent="-228600" algn="l" defTabSz="914400" rtl="0" eaLnBrk="1" latinLnBrk="0" hangingPunct="1">
        <a:spcBef>
          <a:spcPct val="20000"/>
        </a:spcBef>
        <a:buClr>
          <a:srgbClr val="4C4D4F"/>
        </a:buClr>
        <a:buSzPct val="67000"/>
        <a:buFont typeface="Arial Narrow"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5" descr="Streifen"/>
          <p:cNvPicPr>
            <a:picLocks noChangeAspect="1" noChangeArrowheads="1"/>
          </p:cNvPicPr>
          <p:nvPr/>
        </p:nvPicPr>
        <p:blipFill>
          <a:blip r:embed="rId14"/>
          <a:srcRect/>
          <a:stretch>
            <a:fillRect/>
          </a:stretch>
        </p:blipFill>
        <p:spPr bwMode="auto">
          <a:xfrm>
            <a:off x="1" y="1"/>
            <a:ext cx="455084" cy="6873875"/>
          </a:xfrm>
          <a:prstGeom prst="rect">
            <a:avLst/>
          </a:prstGeom>
          <a:noFill/>
          <a:ln w="9525">
            <a:noFill/>
            <a:miter lim="800000"/>
            <a:headEnd/>
            <a:tailEnd/>
          </a:ln>
        </p:spPr>
      </p:pic>
      <p:pic>
        <p:nvPicPr>
          <p:cNvPr id="1027" name="Picture 88" descr="361_110853_CH14_Kopf_grau"/>
          <p:cNvPicPr>
            <a:picLocks noChangeAspect="1" noChangeArrowheads="1"/>
          </p:cNvPicPr>
          <p:nvPr/>
        </p:nvPicPr>
        <p:blipFill>
          <a:blip r:embed="rId15"/>
          <a:srcRect/>
          <a:stretch>
            <a:fillRect/>
          </a:stretch>
        </p:blipFill>
        <p:spPr bwMode="auto">
          <a:xfrm>
            <a:off x="1" y="0"/>
            <a:ext cx="12196233" cy="1079500"/>
          </a:xfrm>
          <a:prstGeom prst="rect">
            <a:avLst/>
          </a:prstGeom>
          <a:noFill/>
          <a:ln w="9525">
            <a:noFill/>
            <a:miter lim="800000"/>
            <a:headEnd/>
            <a:tailEnd/>
          </a:ln>
        </p:spPr>
      </p:pic>
      <p:pic>
        <p:nvPicPr>
          <p:cNvPr id="1028" name="Picture 86" descr="Streifen"/>
          <p:cNvPicPr>
            <a:picLocks noChangeArrowheads="1"/>
          </p:cNvPicPr>
          <p:nvPr/>
        </p:nvPicPr>
        <p:blipFill>
          <a:blip r:embed="rId16"/>
          <a:srcRect/>
          <a:stretch>
            <a:fillRect/>
          </a:stretch>
        </p:blipFill>
        <p:spPr bwMode="auto">
          <a:xfrm>
            <a:off x="8976784" y="1236664"/>
            <a:ext cx="3215216" cy="5621337"/>
          </a:xfrm>
          <a:prstGeom prst="rect">
            <a:avLst/>
          </a:prstGeom>
          <a:noFill/>
          <a:ln w="9525">
            <a:noFill/>
            <a:miter lim="800000"/>
            <a:headEnd/>
            <a:tailEnd/>
          </a:ln>
        </p:spPr>
      </p:pic>
      <p:sp>
        <p:nvSpPr>
          <p:cNvPr id="1029" name="Rectangle 2"/>
          <p:cNvSpPr>
            <a:spLocks noGrp="1" noChangeArrowheads="1"/>
          </p:cNvSpPr>
          <p:nvPr>
            <p:ph type="title"/>
          </p:nvPr>
        </p:nvSpPr>
        <p:spPr bwMode="auto">
          <a:xfrm>
            <a:off x="522818" y="604185"/>
            <a:ext cx="5478079" cy="402291"/>
          </a:xfrm>
          <a:prstGeom prst="rect">
            <a:avLst/>
          </a:prstGeom>
          <a:noFill/>
          <a:ln w="9525">
            <a:noFill/>
            <a:miter lim="800000"/>
            <a:headEnd/>
            <a:tailEnd/>
          </a:ln>
        </p:spPr>
        <p:txBody>
          <a:bodyPr vert="horz" wrap="none" lIns="90000" tIns="46800" rIns="90000" bIns="46800" numCol="1" anchor="b" anchorCtr="0" compatLnSpc="1">
            <a:prstTxWarp prst="textNoShape">
              <a:avLst/>
            </a:prstTxWarp>
            <a:spAutoFit/>
          </a:bodyPr>
          <a:lstStyle/>
          <a:p>
            <a:pPr lvl="0"/>
            <a:r>
              <a:rPr lang="de-DE" altLang="de-DE"/>
              <a:t>Titelmasterformat durch Klicken bearbeiten</a:t>
            </a:r>
          </a:p>
        </p:txBody>
      </p:sp>
      <p:sp>
        <p:nvSpPr>
          <p:cNvPr id="1030" name="Rectangle 3"/>
          <p:cNvSpPr>
            <a:spLocks noGrp="1" noChangeArrowheads="1"/>
          </p:cNvSpPr>
          <p:nvPr>
            <p:ph type="body" idx="1"/>
          </p:nvPr>
        </p:nvSpPr>
        <p:spPr bwMode="auto">
          <a:xfrm>
            <a:off x="531285" y="1963738"/>
            <a:ext cx="11061700" cy="451326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1" name="Rectangle 73"/>
          <p:cNvSpPr>
            <a:spLocks noChangeArrowheads="1"/>
          </p:cNvSpPr>
          <p:nvPr/>
        </p:nvSpPr>
        <p:spPr bwMode="auto">
          <a:xfrm>
            <a:off x="11866861" y="6637338"/>
            <a:ext cx="157094" cy="153888"/>
          </a:xfrm>
          <a:prstGeom prst="rect">
            <a:avLst/>
          </a:prstGeom>
          <a:noFill/>
          <a:ln>
            <a:noFill/>
          </a:ln>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fld id="{C8C5A1C7-DE87-45D6-8BC9-B21E4D683581}" type="slidenum">
              <a:rPr lang="de-DE" altLang="de-DE" sz="1000" b="1" smtClean="0">
                <a:solidFill>
                  <a:srgbClr val="7199AC"/>
                </a:solidFill>
              </a:rPr>
              <a:pPr algn="ctr" eaLnBrk="1" fontAlgn="base" hangingPunct="1">
                <a:spcBef>
                  <a:spcPct val="0"/>
                </a:spcBef>
                <a:spcAft>
                  <a:spcPct val="0"/>
                </a:spcAft>
                <a:defRPr/>
              </a:pPr>
              <a:t>‹#›</a:t>
            </a:fld>
            <a:endParaRPr lang="de-DE" altLang="de-DE" sz="1000" b="1">
              <a:solidFill>
                <a:srgbClr val="7199AC"/>
              </a:solidFill>
            </a:endParaRPr>
          </a:p>
        </p:txBody>
      </p:sp>
    </p:spTree>
    <p:extLst>
      <p:ext uri="{BB962C8B-B14F-4D97-AF65-F5344CB8AC3E}">
        <p14:creationId xmlns:p14="http://schemas.microsoft.com/office/powerpoint/2010/main" val="109743782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hf hdr="0" ftr="0" dt="0"/>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p:titleStyle>
    <p:bodyStyle>
      <a:lvl1pPr marL="182563" indent="-182563" algn="l" rtl="0" eaLnBrk="0" fontAlgn="base" hangingPunct="0">
        <a:spcBef>
          <a:spcPct val="20000"/>
        </a:spcBef>
        <a:spcAft>
          <a:spcPct val="0"/>
        </a:spcAft>
        <a:buClr>
          <a:schemeClr val="tx2"/>
        </a:buClr>
        <a:buFont typeface="Wingdings" pitchFamily="2" charset="2"/>
        <a:defRPr sz="1600">
          <a:solidFill>
            <a:schemeClr val="tx1"/>
          </a:solidFill>
          <a:latin typeface="+mn-lt"/>
          <a:ea typeface="+mn-ea"/>
          <a:cs typeface="+mn-cs"/>
        </a:defRPr>
      </a:lvl1pPr>
      <a:lvl2pPr marL="546100" indent="-184150" algn="l" rtl="0" eaLnBrk="0" fontAlgn="base" hangingPunct="0">
        <a:spcBef>
          <a:spcPct val="20000"/>
        </a:spcBef>
        <a:spcAft>
          <a:spcPct val="0"/>
        </a:spcAft>
        <a:buClr>
          <a:schemeClr val="tx2"/>
        </a:buClr>
        <a:buFont typeface="Wingdings" pitchFamily="2" charset="2"/>
        <a:buChar char="n"/>
        <a:defRPr sz="1600">
          <a:solidFill>
            <a:schemeClr val="tx1"/>
          </a:solidFill>
          <a:latin typeface="+mn-lt"/>
        </a:defRPr>
      </a:lvl2pPr>
      <a:lvl3pPr marL="892175" indent="-166688" algn="l" rtl="0" eaLnBrk="0" fontAlgn="base" hangingPunct="0">
        <a:spcBef>
          <a:spcPct val="20000"/>
        </a:spcBef>
        <a:spcAft>
          <a:spcPct val="0"/>
        </a:spcAft>
        <a:buClr>
          <a:schemeClr val="tx2"/>
        </a:buClr>
        <a:buFont typeface="Wingdings" pitchFamily="2" charset="2"/>
        <a:buChar char="n"/>
        <a:defRPr sz="1600">
          <a:solidFill>
            <a:schemeClr val="tx1"/>
          </a:solidFill>
          <a:latin typeface="+mn-lt"/>
        </a:defRPr>
      </a:lvl3pPr>
      <a:lvl4pPr marL="1257300" indent="-182563" algn="l" rtl="0" eaLnBrk="0" fontAlgn="base" hangingPunct="0">
        <a:spcBef>
          <a:spcPct val="20000"/>
        </a:spcBef>
        <a:spcAft>
          <a:spcPct val="0"/>
        </a:spcAft>
        <a:buClr>
          <a:schemeClr val="tx2"/>
        </a:buClr>
        <a:buFont typeface="Wingdings" pitchFamily="2" charset="2"/>
        <a:buChar char="n"/>
        <a:defRPr sz="1600">
          <a:solidFill>
            <a:schemeClr val="tx1"/>
          </a:solidFill>
          <a:latin typeface="+mn-lt"/>
        </a:defRPr>
      </a:lvl4pPr>
      <a:lvl5pPr marL="1611313" indent="-171450" algn="l" rtl="0" eaLnBrk="0" fontAlgn="base" hangingPunct="0">
        <a:spcBef>
          <a:spcPct val="20000"/>
        </a:spcBef>
        <a:spcAft>
          <a:spcPct val="0"/>
        </a:spcAft>
        <a:buClr>
          <a:schemeClr val="tx2"/>
        </a:buClr>
        <a:buFont typeface="Wingdings" pitchFamily="2" charset="2"/>
        <a:buChar char="n"/>
        <a:defRPr sz="1600">
          <a:solidFill>
            <a:schemeClr val="tx1"/>
          </a:solidFill>
          <a:latin typeface="+mn-lt"/>
        </a:defRPr>
      </a:lvl5pPr>
      <a:lvl6pPr marL="2068513" indent="-171450" algn="l" rtl="0" eaLnBrk="1" fontAlgn="base" hangingPunct="1">
        <a:spcBef>
          <a:spcPct val="20000"/>
        </a:spcBef>
        <a:spcAft>
          <a:spcPct val="0"/>
        </a:spcAft>
        <a:buClr>
          <a:schemeClr val="tx2"/>
        </a:buClr>
        <a:buFont typeface="Wingdings" pitchFamily="2" charset="2"/>
        <a:buChar char="n"/>
        <a:defRPr sz="1600">
          <a:solidFill>
            <a:schemeClr val="tx1"/>
          </a:solidFill>
          <a:latin typeface="+mn-lt"/>
        </a:defRPr>
      </a:lvl6pPr>
      <a:lvl7pPr marL="2525713" indent="-171450" algn="l" rtl="0" eaLnBrk="1" fontAlgn="base" hangingPunct="1">
        <a:spcBef>
          <a:spcPct val="20000"/>
        </a:spcBef>
        <a:spcAft>
          <a:spcPct val="0"/>
        </a:spcAft>
        <a:buClr>
          <a:schemeClr val="tx2"/>
        </a:buClr>
        <a:buFont typeface="Wingdings" pitchFamily="2" charset="2"/>
        <a:buChar char="n"/>
        <a:defRPr sz="1600">
          <a:solidFill>
            <a:schemeClr val="tx1"/>
          </a:solidFill>
          <a:latin typeface="+mn-lt"/>
        </a:defRPr>
      </a:lvl7pPr>
      <a:lvl8pPr marL="2982913" indent="-171450" algn="l" rtl="0" eaLnBrk="1" fontAlgn="base" hangingPunct="1">
        <a:spcBef>
          <a:spcPct val="20000"/>
        </a:spcBef>
        <a:spcAft>
          <a:spcPct val="0"/>
        </a:spcAft>
        <a:buClr>
          <a:schemeClr val="tx2"/>
        </a:buClr>
        <a:buFont typeface="Wingdings" pitchFamily="2" charset="2"/>
        <a:buChar char="n"/>
        <a:defRPr sz="1600">
          <a:solidFill>
            <a:schemeClr val="tx1"/>
          </a:solidFill>
          <a:latin typeface="+mn-lt"/>
        </a:defRPr>
      </a:lvl8pPr>
      <a:lvl9pPr marL="3440113" indent="-171450" algn="l" rtl="0" eaLnBrk="1" fontAlgn="base" hangingPunct="1">
        <a:spcBef>
          <a:spcPct val="20000"/>
        </a:spcBef>
        <a:spcAft>
          <a:spcPct val="0"/>
        </a:spcAft>
        <a:buClr>
          <a:schemeClr val="tx2"/>
        </a:buClr>
        <a:buFont typeface="Wingdings" pitchFamily="2" charset="2"/>
        <a:buChar char="n"/>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black">
          <a:xfrm>
            <a:off x="609600" y="384412"/>
            <a:ext cx="10972800" cy="57606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00338D"/>
              </a:solidFill>
            </a:endParaRPr>
          </a:p>
        </p:txBody>
      </p:sp>
      <p:sp>
        <p:nvSpPr>
          <p:cNvPr id="2" name="Title Placeholder 1"/>
          <p:cNvSpPr>
            <a:spLocks noGrp="1"/>
          </p:cNvSpPr>
          <p:nvPr>
            <p:ph type="title"/>
          </p:nvPr>
        </p:nvSpPr>
        <p:spPr bwMode="white">
          <a:xfrm>
            <a:off x="911424" y="385200"/>
            <a:ext cx="10369153" cy="568800"/>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609600" y="1340770"/>
            <a:ext cx="10972800" cy="46085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623669" y="6309323"/>
            <a:ext cx="1055840" cy="365125"/>
          </a:xfrm>
          <a:prstGeom prst="rect">
            <a:avLst/>
          </a:prstGeom>
        </p:spPr>
        <p:txBody>
          <a:bodyPr vert="horz" lIns="0" tIns="45720" rIns="91440" bIns="45720" rtlCol="0" anchor="ctr"/>
          <a:lstStyle>
            <a:lvl1pPr algn="l">
              <a:defRPr sz="1200">
                <a:solidFill>
                  <a:srgbClr val="00338D"/>
                </a:solidFill>
                <a:latin typeface="Arial" pitchFamily="34" charset="0"/>
                <a:cs typeface="Arial" pitchFamily="34" charset="0"/>
              </a:defRPr>
            </a:lvl1pPr>
          </a:lstStyle>
          <a:p>
            <a:fld id="{9B3E39EC-4BE2-4DEA-81C0-4ABC0AAB4AC0}" type="slidenum">
              <a:rPr lang="en-AU" smtClean="0"/>
              <a:pPr/>
              <a:t>‹#›</a:t>
            </a:fld>
            <a:endParaRPr lang="en-AU"/>
          </a:p>
        </p:txBody>
      </p:sp>
      <p:pic>
        <p:nvPicPr>
          <p:cNvPr id="9" name="JACOBS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52395" y="6298195"/>
            <a:ext cx="1827715" cy="210890"/>
          </a:xfrm>
          <a:prstGeom prst="rect">
            <a:avLst/>
          </a:prstGeom>
        </p:spPr>
      </p:pic>
      <p:pic>
        <p:nvPicPr>
          <p:cNvPr id="10" name="SKMENVIROSLOGO" hidden="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46991" y="6293519"/>
            <a:ext cx="2172767" cy="313175"/>
          </a:xfrm>
          <a:prstGeom prst="rect">
            <a:avLst/>
          </a:prstGeom>
        </p:spPr>
      </p:pic>
      <p:pic>
        <p:nvPicPr>
          <p:cNvPr id="11" name="SKMCBLOGO" hidden="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2000" y="6287540"/>
            <a:ext cx="2064533" cy="243512"/>
          </a:xfrm>
          <a:prstGeom prst="rect">
            <a:avLst/>
          </a:prstGeom>
        </p:spPr>
      </p:pic>
      <p:pic>
        <p:nvPicPr>
          <p:cNvPr id="12" name="SKMMMALOGO"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73655" y="6294448"/>
            <a:ext cx="2143629" cy="518928"/>
          </a:xfrm>
          <a:prstGeom prst="rect">
            <a:avLst/>
          </a:prstGeom>
        </p:spPr>
      </p:pic>
      <p:pic>
        <p:nvPicPr>
          <p:cNvPr id="13" name="SKMJACOBSLOGO" descr="I:\GMKT\Admin\Graphics\JACOBS BRANDED AND CO-BRANDED TEMPLATES\PowerPoint\Links\JacobsSKM-Logo_Blue+Grey_RGB.jpg" hidden="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133655" y="6284425"/>
            <a:ext cx="2477112" cy="22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864616"/>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Lst>
  <p:hf hdr="0" ft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216000" indent="-216000" algn="l" defTabSz="914400" rtl="0" eaLnBrk="1" latinLnBrk="0" hangingPunct="1">
        <a:spcBef>
          <a:spcPct val="20000"/>
        </a:spcBef>
        <a:spcAft>
          <a:spcPts val="1200"/>
        </a:spcAft>
        <a:buClr>
          <a:srgbClr val="00338D"/>
        </a:buClr>
        <a:buSzPct val="110000"/>
        <a:buFont typeface="Arial" pitchFamily="34" charset="0"/>
        <a:buChar char="•"/>
        <a:defRPr sz="2400" kern="1200">
          <a:solidFill>
            <a:schemeClr val="tx1"/>
          </a:solidFill>
          <a:latin typeface="Arial" pitchFamily="34" charset="0"/>
          <a:ea typeface="+mn-ea"/>
          <a:cs typeface="Arial" pitchFamily="34" charset="0"/>
        </a:defRPr>
      </a:lvl1pPr>
      <a:lvl2pPr marL="468000" indent="-216000" algn="l" defTabSz="914400" rtl="0" eaLnBrk="1" latinLnBrk="0" hangingPunct="1">
        <a:spcBef>
          <a:spcPct val="20000"/>
        </a:spcBef>
        <a:buClr>
          <a:srgbClr val="6C6F70"/>
        </a:buClr>
        <a:buFont typeface="Arial" pitchFamily="34" charset="0"/>
        <a:buChar char="–"/>
        <a:defRPr sz="2200" kern="1200">
          <a:solidFill>
            <a:schemeClr val="tx1"/>
          </a:solidFill>
          <a:latin typeface="Arial" pitchFamily="34" charset="0"/>
          <a:ea typeface="+mn-ea"/>
          <a:cs typeface="Arial" pitchFamily="34" charset="0"/>
        </a:defRPr>
      </a:lvl2pPr>
      <a:lvl3pPr marL="684000" indent="-180000" algn="l" defTabSz="914400" rtl="0" eaLnBrk="1" latinLnBrk="0" hangingPunct="1">
        <a:spcBef>
          <a:spcPct val="20000"/>
        </a:spcBef>
        <a:buClr>
          <a:srgbClr val="6C6F70"/>
        </a:buClr>
        <a:buFont typeface="Arial" pitchFamily="34" charset="0"/>
        <a:buChar char="•"/>
        <a:defRPr sz="2200" kern="1200">
          <a:solidFill>
            <a:schemeClr val="tx1"/>
          </a:solidFill>
          <a:latin typeface="Arial" pitchFamily="34" charset="0"/>
          <a:ea typeface="+mn-ea"/>
          <a:cs typeface="Arial" pitchFamily="34" charset="0"/>
        </a:defRPr>
      </a:lvl3pPr>
      <a:lvl4pPr marL="972000" indent="-228600" algn="l" defTabSz="914400" rtl="0" eaLnBrk="1" latinLnBrk="0" hangingPunct="1">
        <a:spcBef>
          <a:spcPct val="20000"/>
        </a:spcBef>
        <a:buClr>
          <a:srgbClr val="6C6F70"/>
        </a:buClr>
        <a:buFont typeface="Arial" pitchFamily="34" charset="0"/>
        <a:buChar char="–"/>
        <a:defRPr sz="2200" kern="1200">
          <a:solidFill>
            <a:schemeClr val="tx1"/>
          </a:solidFill>
          <a:latin typeface="Arial" pitchFamily="34" charset="0"/>
          <a:ea typeface="+mn-ea"/>
          <a:cs typeface="Arial" pitchFamily="34" charset="0"/>
        </a:defRPr>
      </a:lvl4pPr>
      <a:lvl5pPr marL="1224000" indent="-228600" algn="l" defTabSz="914400" rtl="0" eaLnBrk="1" latinLnBrk="0" hangingPunct="1">
        <a:spcBef>
          <a:spcPct val="20000"/>
        </a:spcBef>
        <a:buClr>
          <a:srgbClr val="6C6F70"/>
        </a:buClr>
        <a:buSzPct val="67000"/>
        <a:buFont typeface="Arial Narrow"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5CF043-E167-5715-9E43-00C1DCDC896A}"/>
              </a:ext>
            </a:extLst>
          </p:cNvPr>
          <p:cNvSpPr>
            <a:spLocks noGrp="1"/>
          </p:cNvSpPr>
          <p:nvPr>
            <p:ph type="title"/>
          </p:nvPr>
        </p:nvSpPr>
        <p:spPr>
          <a:xfrm>
            <a:off x="275215" y="448937"/>
            <a:ext cx="11437409" cy="1603640"/>
          </a:xfrm>
        </p:spPr>
        <p:txBody>
          <a:bodyPr>
            <a:normAutofit/>
          </a:bodyPr>
          <a:lstStyle/>
          <a:p>
            <a:r>
              <a:rPr lang="en-US" dirty="0"/>
              <a:t>Unpacking the Global Cooling Watch: </a:t>
            </a:r>
            <a:br>
              <a:rPr lang="en-US" dirty="0"/>
            </a:br>
            <a:r>
              <a:rPr lang="en-US" dirty="0"/>
              <a:t>Evolving Data &amp; Trends</a:t>
            </a:r>
            <a:endParaRPr lang="en-GB" dirty="0"/>
          </a:p>
        </p:txBody>
      </p:sp>
      <p:sp>
        <p:nvSpPr>
          <p:cNvPr id="4" name="Content Placeholder 3">
            <a:extLst>
              <a:ext uri="{FF2B5EF4-FFF2-40B4-BE49-F238E27FC236}">
                <a16:creationId xmlns:a16="http://schemas.microsoft.com/office/drawing/2014/main" id="{AED0AFB3-D4DC-D7AF-3C0E-1DD6F991AF8B}"/>
              </a:ext>
            </a:extLst>
          </p:cNvPr>
          <p:cNvSpPr>
            <a:spLocks noGrp="1"/>
          </p:cNvSpPr>
          <p:nvPr>
            <p:ph idx="1"/>
          </p:nvPr>
        </p:nvSpPr>
        <p:spPr>
          <a:xfrm>
            <a:off x="2063552" y="2564904"/>
            <a:ext cx="8064895" cy="4968550"/>
          </a:xfrm>
        </p:spPr>
        <p:txBody>
          <a:bodyPr>
            <a:normAutofit/>
          </a:bodyPr>
          <a:lstStyle/>
          <a:p>
            <a:pPr marL="504000" lvl="2" indent="0" algn="ctr">
              <a:buNone/>
            </a:pPr>
            <a:r>
              <a:rPr lang="en-GB" sz="2800" dirty="0"/>
              <a:t>Presentation to </a:t>
            </a:r>
          </a:p>
          <a:p>
            <a:pPr marL="504000" lvl="2" indent="0" algn="ctr">
              <a:buNone/>
            </a:pPr>
            <a:endParaRPr lang="en-US" sz="2800" b="1" dirty="0">
              <a:solidFill>
                <a:schemeClr val="tx1"/>
              </a:solidFill>
            </a:endParaRPr>
          </a:p>
          <a:p>
            <a:pPr marL="504000" lvl="2" indent="0" algn="ctr">
              <a:buNone/>
            </a:pPr>
            <a:r>
              <a:rPr lang="en-US" sz="2800" b="1" dirty="0">
                <a:solidFill>
                  <a:schemeClr val="tx1"/>
                </a:solidFill>
              </a:rPr>
              <a:t>Future of </a:t>
            </a:r>
            <a:r>
              <a:rPr lang="en-US" sz="2800" b="1">
                <a:solidFill>
                  <a:schemeClr val="tx1"/>
                </a:solidFill>
              </a:rPr>
              <a:t>Cooling Webinar</a:t>
            </a:r>
            <a:endParaRPr lang="en-US" sz="2800" b="1" dirty="0">
              <a:solidFill>
                <a:schemeClr val="tx1"/>
              </a:solidFill>
            </a:endParaRPr>
          </a:p>
          <a:p>
            <a:pPr marL="504000" lvl="2" indent="0" algn="ctr">
              <a:buNone/>
            </a:pPr>
            <a:endParaRPr lang="en-US" sz="2800" b="1" dirty="0">
              <a:solidFill>
                <a:schemeClr val="tx1"/>
              </a:solidFill>
            </a:endParaRPr>
          </a:p>
          <a:p>
            <a:pPr marL="504000" lvl="2" indent="0" algn="ctr">
              <a:buNone/>
            </a:pPr>
            <a:r>
              <a:rPr lang="en-US" sz="2800" dirty="0"/>
              <a:t>March 2025</a:t>
            </a:r>
          </a:p>
          <a:p>
            <a:pPr marL="504000" lvl="2" indent="0" algn="ctr">
              <a:buNone/>
            </a:pPr>
            <a:endParaRPr lang="en-US" sz="2800" dirty="0"/>
          </a:p>
          <a:p>
            <a:pPr marL="504000" lvl="2" indent="0" algn="ctr">
              <a:buNone/>
            </a:pPr>
            <a:r>
              <a:rPr lang="en-US" sz="2800" dirty="0"/>
              <a:t>by Ray Gluckman</a:t>
            </a:r>
            <a:endParaRPr lang="en-GB" sz="2800" dirty="0"/>
          </a:p>
          <a:p>
            <a:pPr marL="504000" lvl="2" indent="0" algn="ctr">
              <a:buNone/>
            </a:pPr>
            <a:endParaRPr lang="en-GB" sz="2800" dirty="0"/>
          </a:p>
        </p:txBody>
      </p:sp>
      <p:sp>
        <p:nvSpPr>
          <p:cNvPr id="2" name="Rectangle 1">
            <a:extLst>
              <a:ext uri="{FF2B5EF4-FFF2-40B4-BE49-F238E27FC236}">
                <a16:creationId xmlns:a16="http://schemas.microsoft.com/office/drawing/2014/main" id="{52D865EB-FB44-4181-3AF1-1E8E1EF85623}"/>
              </a:ext>
            </a:extLst>
          </p:cNvPr>
          <p:cNvSpPr/>
          <p:nvPr/>
        </p:nvSpPr>
        <p:spPr>
          <a:xfrm>
            <a:off x="9840416" y="6002718"/>
            <a:ext cx="2351584"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673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E8D4-880F-8DE1-66FC-55B5FD9B4A1E}"/>
              </a:ext>
            </a:extLst>
          </p:cNvPr>
          <p:cNvSpPr>
            <a:spLocks noGrp="1"/>
          </p:cNvSpPr>
          <p:nvPr>
            <p:ph type="title"/>
          </p:nvPr>
        </p:nvSpPr>
        <p:spPr/>
        <p:txBody>
          <a:bodyPr/>
          <a:lstStyle/>
          <a:p>
            <a:r>
              <a:rPr lang="en-GB" dirty="0"/>
              <a:t>Cooling Equipment Stock Growth</a:t>
            </a:r>
          </a:p>
        </p:txBody>
      </p:sp>
      <p:sp>
        <p:nvSpPr>
          <p:cNvPr id="4" name="Slide Number Placeholder 3">
            <a:extLst>
              <a:ext uri="{FF2B5EF4-FFF2-40B4-BE49-F238E27FC236}">
                <a16:creationId xmlns:a16="http://schemas.microsoft.com/office/drawing/2014/main" id="{8966F8E6-A751-B29F-47AB-160DC0BF80B9}"/>
              </a:ext>
            </a:extLst>
          </p:cNvPr>
          <p:cNvSpPr>
            <a:spLocks noGrp="1"/>
          </p:cNvSpPr>
          <p:nvPr>
            <p:ph type="sldNum" sz="quarter" idx="10"/>
          </p:nvPr>
        </p:nvSpPr>
        <p:spPr/>
        <p:txBody>
          <a:bodyPr/>
          <a:lstStyle/>
          <a:p>
            <a:fld id="{9B3E39EC-4BE2-4DEA-81C0-4ABC0AAB4AC0}" type="slidenum">
              <a:rPr lang="en-AU" smtClean="0"/>
              <a:pPr/>
              <a:t>2</a:t>
            </a:fld>
            <a:endParaRPr lang="en-AU"/>
          </a:p>
        </p:txBody>
      </p:sp>
      <p:sp>
        <p:nvSpPr>
          <p:cNvPr id="5" name="Rectangle 4">
            <a:extLst>
              <a:ext uri="{FF2B5EF4-FFF2-40B4-BE49-F238E27FC236}">
                <a16:creationId xmlns:a16="http://schemas.microsoft.com/office/drawing/2014/main" id="{2E2FB578-BE01-A6E8-462E-6F978D51E389}"/>
              </a:ext>
            </a:extLst>
          </p:cNvPr>
          <p:cNvSpPr/>
          <p:nvPr/>
        </p:nvSpPr>
        <p:spPr>
          <a:xfrm>
            <a:off x="9840416" y="6021288"/>
            <a:ext cx="2351584"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97DB5BD-23DA-BD07-BA5F-210F0778D250}"/>
              </a:ext>
            </a:extLst>
          </p:cNvPr>
          <p:cNvPicPr>
            <a:picLocks noChangeAspect="1"/>
          </p:cNvPicPr>
          <p:nvPr/>
        </p:nvPicPr>
        <p:blipFill>
          <a:blip r:embed="rId2"/>
          <a:stretch>
            <a:fillRect/>
          </a:stretch>
        </p:blipFill>
        <p:spPr>
          <a:xfrm>
            <a:off x="983431" y="1042984"/>
            <a:ext cx="10037395" cy="5698384"/>
          </a:xfrm>
          <a:prstGeom prst="rect">
            <a:avLst/>
          </a:prstGeom>
        </p:spPr>
      </p:pic>
    </p:spTree>
    <p:extLst>
      <p:ext uri="{BB962C8B-B14F-4D97-AF65-F5344CB8AC3E}">
        <p14:creationId xmlns:p14="http://schemas.microsoft.com/office/powerpoint/2010/main" val="291784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1F5C9C-52B6-A185-44A6-DE13CDC61755}"/>
              </a:ext>
            </a:extLst>
          </p:cNvPr>
          <p:cNvSpPr/>
          <p:nvPr/>
        </p:nvSpPr>
        <p:spPr>
          <a:xfrm>
            <a:off x="9156569" y="5931866"/>
            <a:ext cx="3035431" cy="9096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9C0ECF1-1FDB-E99E-B7AC-C67768A34CD7}"/>
              </a:ext>
            </a:extLst>
          </p:cNvPr>
          <p:cNvSpPr/>
          <p:nvPr/>
        </p:nvSpPr>
        <p:spPr>
          <a:xfrm>
            <a:off x="0" y="5948313"/>
            <a:ext cx="3035431" cy="9096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63C851F-9761-A104-303D-F247CD42A7C4}"/>
              </a:ext>
            </a:extLst>
          </p:cNvPr>
          <p:cNvSpPr>
            <a:spLocks noGrp="1"/>
          </p:cNvSpPr>
          <p:nvPr>
            <p:ph type="title"/>
          </p:nvPr>
        </p:nvSpPr>
        <p:spPr>
          <a:xfrm>
            <a:off x="609600" y="223684"/>
            <a:ext cx="10972799" cy="568800"/>
          </a:xfrm>
        </p:spPr>
        <p:txBody>
          <a:bodyPr/>
          <a:lstStyle/>
          <a:p>
            <a:r>
              <a:rPr lang="en-US" sz="3200" b="1" dirty="0"/>
              <a:t>Global GHG Emission Reduction Potential for RACHP</a:t>
            </a:r>
          </a:p>
        </p:txBody>
      </p:sp>
      <p:pic>
        <p:nvPicPr>
          <p:cNvPr id="4" name="Picture 3">
            <a:extLst>
              <a:ext uri="{FF2B5EF4-FFF2-40B4-BE49-F238E27FC236}">
                <a16:creationId xmlns:a16="http://schemas.microsoft.com/office/drawing/2014/main" id="{EDB60B47-F660-ADC2-D1DA-5D6E5C437CFD}"/>
              </a:ext>
            </a:extLst>
          </p:cNvPr>
          <p:cNvPicPr>
            <a:picLocks noChangeAspect="1"/>
          </p:cNvPicPr>
          <p:nvPr/>
        </p:nvPicPr>
        <p:blipFill>
          <a:blip r:embed="rId2"/>
          <a:stretch>
            <a:fillRect/>
          </a:stretch>
        </p:blipFill>
        <p:spPr>
          <a:xfrm>
            <a:off x="1478341" y="980728"/>
            <a:ext cx="9181621" cy="5776324"/>
          </a:xfrm>
          <a:prstGeom prst="rect">
            <a:avLst/>
          </a:prstGeom>
        </p:spPr>
      </p:pic>
      <p:grpSp>
        <p:nvGrpSpPr>
          <p:cNvPr id="9" name="Group 8">
            <a:extLst>
              <a:ext uri="{FF2B5EF4-FFF2-40B4-BE49-F238E27FC236}">
                <a16:creationId xmlns:a16="http://schemas.microsoft.com/office/drawing/2014/main" id="{EC268110-DAAC-EA1C-6D3C-DABE5EC6B8A5}"/>
              </a:ext>
            </a:extLst>
          </p:cNvPr>
          <p:cNvGrpSpPr/>
          <p:nvPr/>
        </p:nvGrpSpPr>
        <p:grpSpPr>
          <a:xfrm>
            <a:off x="36747" y="3097131"/>
            <a:ext cx="2493631" cy="1015663"/>
            <a:chOff x="2447719" y="3098093"/>
            <a:chExt cx="2493631" cy="1015663"/>
          </a:xfrm>
        </p:grpSpPr>
        <p:sp>
          <p:nvSpPr>
            <p:cNvPr id="10" name="TextBox 9">
              <a:extLst>
                <a:ext uri="{FF2B5EF4-FFF2-40B4-BE49-F238E27FC236}">
                  <a16:creationId xmlns:a16="http://schemas.microsoft.com/office/drawing/2014/main" id="{2DF83CD8-C051-8336-B55C-FBD7FFA2F9E6}"/>
                </a:ext>
              </a:extLst>
            </p:cNvPr>
            <p:cNvSpPr txBox="1"/>
            <p:nvPr/>
          </p:nvSpPr>
          <p:spPr>
            <a:xfrm>
              <a:off x="2447719" y="3098093"/>
              <a:ext cx="1540671" cy="1015663"/>
            </a:xfrm>
            <a:prstGeom prst="rect">
              <a:avLst/>
            </a:prstGeom>
            <a:noFill/>
          </p:spPr>
          <p:txBody>
            <a:bodyPr wrap="square" rtlCol="0">
              <a:spAutoFit/>
            </a:bodyPr>
            <a:lstStyle/>
            <a:p>
              <a:pPr algn="ctr"/>
              <a:r>
                <a:rPr lang="en-GB" sz="2000" b="1" dirty="0"/>
                <a:t>4.1 billion tons CO2e in 2022</a:t>
              </a:r>
            </a:p>
          </p:txBody>
        </p:sp>
        <p:cxnSp>
          <p:nvCxnSpPr>
            <p:cNvPr id="11" name="Straight Arrow Connector 10">
              <a:extLst>
                <a:ext uri="{FF2B5EF4-FFF2-40B4-BE49-F238E27FC236}">
                  <a16:creationId xmlns:a16="http://schemas.microsoft.com/office/drawing/2014/main" id="{9C6BC6E4-27CB-3CEB-3A43-06D3054A3A0F}"/>
                </a:ext>
              </a:extLst>
            </p:cNvPr>
            <p:cNvCxnSpPr>
              <a:cxnSpLocks/>
            </p:cNvCxnSpPr>
            <p:nvPr/>
          </p:nvCxnSpPr>
          <p:spPr>
            <a:xfrm>
              <a:off x="3745910" y="3789334"/>
              <a:ext cx="1195440" cy="324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3" name="TextBox 12">
            <a:extLst>
              <a:ext uri="{FF2B5EF4-FFF2-40B4-BE49-F238E27FC236}">
                <a16:creationId xmlns:a16="http://schemas.microsoft.com/office/drawing/2014/main" id="{976EA27D-B660-4BB8-3A06-B59FA03C1BA0}"/>
              </a:ext>
            </a:extLst>
          </p:cNvPr>
          <p:cNvSpPr txBox="1"/>
          <p:nvPr/>
        </p:nvSpPr>
        <p:spPr>
          <a:xfrm>
            <a:off x="2762054" y="1328838"/>
            <a:ext cx="1055802" cy="646331"/>
          </a:xfrm>
          <a:prstGeom prst="rect">
            <a:avLst/>
          </a:prstGeom>
          <a:solidFill>
            <a:srgbClr val="4472C4"/>
          </a:solidFill>
        </p:spPr>
        <p:txBody>
          <a:bodyPr wrap="square" rtlCol="0">
            <a:spAutoFit/>
          </a:bodyPr>
          <a:lstStyle/>
          <a:p>
            <a:pPr algn="ctr"/>
            <a:r>
              <a:rPr lang="en-GB" b="1" dirty="0">
                <a:solidFill>
                  <a:srgbClr val="FFFFFF"/>
                </a:solidFill>
              </a:rPr>
              <a:t>Growth to 2050</a:t>
            </a:r>
          </a:p>
        </p:txBody>
      </p:sp>
      <p:sp>
        <p:nvSpPr>
          <p:cNvPr id="14" name="TextBox 13">
            <a:extLst>
              <a:ext uri="{FF2B5EF4-FFF2-40B4-BE49-F238E27FC236}">
                <a16:creationId xmlns:a16="http://schemas.microsoft.com/office/drawing/2014/main" id="{0E14E717-FC23-9065-F4F0-B9F9B94CBF3E}"/>
              </a:ext>
            </a:extLst>
          </p:cNvPr>
          <p:cNvSpPr txBox="1"/>
          <p:nvPr/>
        </p:nvSpPr>
        <p:spPr>
          <a:xfrm>
            <a:off x="4408603" y="1534076"/>
            <a:ext cx="1687397" cy="646331"/>
          </a:xfrm>
          <a:prstGeom prst="rect">
            <a:avLst/>
          </a:prstGeom>
          <a:solidFill>
            <a:srgbClr val="FFC000"/>
          </a:solidFill>
        </p:spPr>
        <p:txBody>
          <a:bodyPr wrap="square" rtlCol="0">
            <a:spAutoFit/>
          </a:bodyPr>
          <a:lstStyle/>
          <a:p>
            <a:pPr algn="ctr"/>
            <a:r>
              <a:rPr lang="en-GB" b="1" dirty="0">
                <a:solidFill>
                  <a:srgbClr val="FFFFFF"/>
                </a:solidFill>
              </a:rPr>
              <a:t>BAU Cooling Measures</a:t>
            </a:r>
          </a:p>
        </p:txBody>
      </p:sp>
      <p:sp>
        <p:nvSpPr>
          <p:cNvPr id="15" name="TextBox 14">
            <a:extLst>
              <a:ext uri="{FF2B5EF4-FFF2-40B4-BE49-F238E27FC236}">
                <a16:creationId xmlns:a16="http://schemas.microsoft.com/office/drawing/2014/main" id="{08B51D36-88E2-BF25-9EDB-96520DA80F55}"/>
              </a:ext>
            </a:extLst>
          </p:cNvPr>
          <p:cNvSpPr txBox="1"/>
          <p:nvPr/>
        </p:nvSpPr>
        <p:spPr>
          <a:xfrm>
            <a:off x="5948314" y="2397519"/>
            <a:ext cx="1687398" cy="646331"/>
          </a:xfrm>
          <a:prstGeom prst="rect">
            <a:avLst/>
          </a:prstGeom>
          <a:solidFill>
            <a:srgbClr val="ED7D31"/>
          </a:solidFill>
        </p:spPr>
        <p:txBody>
          <a:bodyPr wrap="square" rtlCol="0">
            <a:spAutoFit/>
          </a:bodyPr>
          <a:lstStyle/>
          <a:p>
            <a:pPr algn="ctr"/>
            <a:r>
              <a:rPr lang="en-GB" b="1" dirty="0">
                <a:solidFill>
                  <a:srgbClr val="FFFFFF"/>
                </a:solidFill>
              </a:rPr>
              <a:t>Best Cooling Measures</a:t>
            </a:r>
          </a:p>
        </p:txBody>
      </p:sp>
      <p:sp>
        <p:nvSpPr>
          <p:cNvPr id="16" name="TextBox 15">
            <a:extLst>
              <a:ext uri="{FF2B5EF4-FFF2-40B4-BE49-F238E27FC236}">
                <a16:creationId xmlns:a16="http://schemas.microsoft.com/office/drawing/2014/main" id="{B5F64439-CDDB-F172-1A95-EEAEBF1B5284}"/>
              </a:ext>
            </a:extLst>
          </p:cNvPr>
          <p:cNvSpPr txBox="1"/>
          <p:nvPr/>
        </p:nvSpPr>
        <p:spPr>
          <a:xfrm>
            <a:off x="7786540" y="3050964"/>
            <a:ext cx="2168165" cy="646331"/>
          </a:xfrm>
          <a:prstGeom prst="rect">
            <a:avLst/>
          </a:prstGeom>
          <a:solidFill>
            <a:srgbClr val="70AD47"/>
          </a:solidFill>
        </p:spPr>
        <p:txBody>
          <a:bodyPr wrap="square" rtlCol="0">
            <a:spAutoFit/>
          </a:bodyPr>
          <a:lstStyle/>
          <a:p>
            <a:pPr algn="ctr"/>
            <a:r>
              <a:rPr lang="en-GB" b="1" dirty="0">
                <a:solidFill>
                  <a:srgbClr val="FFFFFF"/>
                </a:solidFill>
              </a:rPr>
              <a:t>Grid decarbonisation</a:t>
            </a:r>
          </a:p>
        </p:txBody>
      </p:sp>
      <p:sp>
        <p:nvSpPr>
          <p:cNvPr id="18" name="TextBox 17">
            <a:extLst>
              <a:ext uri="{FF2B5EF4-FFF2-40B4-BE49-F238E27FC236}">
                <a16:creationId xmlns:a16="http://schemas.microsoft.com/office/drawing/2014/main" id="{EF57B80C-0BCD-9B6A-86C7-B4CC29E63534}"/>
              </a:ext>
            </a:extLst>
          </p:cNvPr>
          <p:cNvSpPr txBox="1"/>
          <p:nvPr/>
        </p:nvSpPr>
        <p:spPr>
          <a:xfrm>
            <a:off x="3809757" y="1844824"/>
            <a:ext cx="619426" cy="400110"/>
          </a:xfrm>
          <a:prstGeom prst="rect">
            <a:avLst/>
          </a:prstGeom>
          <a:noFill/>
        </p:spPr>
        <p:txBody>
          <a:bodyPr wrap="square" rtlCol="0">
            <a:spAutoFit/>
          </a:bodyPr>
          <a:lstStyle/>
          <a:p>
            <a:pPr algn="ctr"/>
            <a:r>
              <a:rPr lang="en-GB" sz="2000" b="1" dirty="0"/>
              <a:t>9.0</a:t>
            </a:r>
          </a:p>
        </p:txBody>
      </p:sp>
      <p:sp>
        <p:nvSpPr>
          <p:cNvPr id="20" name="TextBox 19">
            <a:extLst>
              <a:ext uri="{FF2B5EF4-FFF2-40B4-BE49-F238E27FC236}">
                <a16:creationId xmlns:a16="http://schemas.microsoft.com/office/drawing/2014/main" id="{F1CF909B-F5F2-7C51-3B81-B2D05364743F}"/>
              </a:ext>
            </a:extLst>
          </p:cNvPr>
          <p:cNvSpPr txBox="1"/>
          <p:nvPr/>
        </p:nvSpPr>
        <p:spPr>
          <a:xfrm>
            <a:off x="5344727" y="2996952"/>
            <a:ext cx="619426" cy="400110"/>
          </a:xfrm>
          <a:prstGeom prst="rect">
            <a:avLst/>
          </a:prstGeom>
          <a:noFill/>
        </p:spPr>
        <p:txBody>
          <a:bodyPr wrap="square" rtlCol="0">
            <a:spAutoFit/>
          </a:bodyPr>
          <a:lstStyle/>
          <a:p>
            <a:pPr algn="ctr"/>
            <a:r>
              <a:rPr lang="en-GB" sz="2000" b="1" dirty="0"/>
              <a:t>6.1</a:t>
            </a:r>
          </a:p>
        </p:txBody>
      </p:sp>
      <p:sp>
        <p:nvSpPr>
          <p:cNvPr id="21" name="TextBox 20">
            <a:extLst>
              <a:ext uri="{FF2B5EF4-FFF2-40B4-BE49-F238E27FC236}">
                <a16:creationId xmlns:a16="http://schemas.microsoft.com/office/drawing/2014/main" id="{A8719D58-3C0C-B298-C060-F3CA84A19011}"/>
              </a:ext>
            </a:extLst>
          </p:cNvPr>
          <p:cNvSpPr txBox="1"/>
          <p:nvPr/>
        </p:nvSpPr>
        <p:spPr>
          <a:xfrm>
            <a:off x="7435464" y="4437112"/>
            <a:ext cx="619426" cy="400110"/>
          </a:xfrm>
          <a:prstGeom prst="rect">
            <a:avLst/>
          </a:prstGeom>
          <a:noFill/>
        </p:spPr>
        <p:txBody>
          <a:bodyPr wrap="square" rtlCol="0">
            <a:spAutoFit/>
          </a:bodyPr>
          <a:lstStyle/>
          <a:p>
            <a:pPr algn="ctr"/>
            <a:r>
              <a:rPr lang="en-GB" sz="2000" b="1" dirty="0"/>
              <a:t>2.3</a:t>
            </a:r>
          </a:p>
        </p:txBody>
      </p:sp>
      <p:sp>
        <p:nvSpPr>
          <p:cNvPr id="22" name="TextBox 21">
            <a:extLst>
              <a:ext uri="{FF2B5EF4-FFF2-40B4-BE49-F238E27FC236}">
                <a16:creationId xmlns:a16="http://schemas.microsoft.com/office/drawing/2014/main" id="{5454123F-240A-B9DB-5442-8AC6BA50642A}"/>
              </a:ext>
            </a:extLst>
          </p:cNvPr>
          <p:cNvSpPr txBox="1"/>
          <p:nvPr/>
        </p:nvSpPr>
        <p:spPr>
          <a:xfrm>
            <a:off x="9503330" y="5246015"/>
            <a:ext cx="619426" cy="400110"/>
          </a:xfrm>
          <a:prstGeom prst="rect">
            <a:avLst/>
          </a:prstGeom>
          <a:noFill/>
        </p:spPr>
        <p:txBody>
          <a:bodyPr wrap="square" rtlCol="0">
            <a:spAutoFit/>
          </a:bodyPr>
          <a:lstStyle/>
          <a:p>
            <a:pPr algn="ctr"/>
            <a:r>
              <a:rPr lang="en-GB" sz="2000" b="1" dirty="0"/>
              <a:t>0.2</a:t>
            </a:r>
          </a:p>
        </p:txBody>
      </p:sp>
      <p:grpSp>
        <p:nvGrpSpPr>
          <p:cNvPr id="2" name="Group 1">
            <a:extLst>
              <a:ext uri="{FF2B5EF4-FFF2-40B4-BE49-F238E27FC236}">
                <a16:creationId xmlns:a16="http://schemas.microsoft.com/office/drawing/2014/main" id="{5617DE98-E8C5-D507-6E7F-4063BA7EE670}"/>
              </a:ext>
            </a:extLst>
          </p:cNvPr>
          <p:cNvGrpSpPr/>
          <p:nvPr/>
        </p:nvGrpSpPr>
        <p:grpSpPr>
          <a:xfrm>
            <a:off x="10048973" y="3574184"/>
            <a:ext cx="2067213" cy="2005377"/>
            <a:chOff x="2175967" y="3098093"/>
            <a:chExt cx="2067213" cy="2005377"/>
          </a:xfrm>
        </p:grpSpPr>
        <p:sp>
          <p:nvSpPr>
            <p:cNvPr id="3" name="TextBox 2">
              <a:extLst>
                <a:ext uri="{FF2B5EF4-FFF2-40B4-BE49-F238E27FC236}">
                  <a16:creationId xmlns:a16="http://schemas.microsoft.com/office/drawing/2014/main" id="{DAF3E50D-4566-D6C7-1FBE-B3B852538439}"/>
                </a:ext>
              </a:extLst>
            </p:cNvPr>
            <p:cNvSpPr txBox="1"/>
            <p:nvPr/>
          </p:nvSpPr>
          <p:spPr>
            <a:xfrm>
              <a:off x="2175967" y="3098093"/>
              <a:ext cx="2067213" cy="1323439"/>
            </a:xfrm>
            <a:prstGeom prst="rect">
              <a:avLst/>
            </a:prstGeom>
            <a:solidFill>
              <a:schemeClr val="accent1">
                <a:lumMod val="40000"/>
                <a:lumOff val="60000"/>
              </a:schemeClr>
            </a:solidFill>
          </p:spPr>
          <p:txBody>
            <a:bodyPr wrap="square" rtlCol="0">
              <a:spAutoFit/>
            </a:bodyPr>
            <a:lstStyle/>
            <a:p>
              <a:pPr algn="ctr"/>
              <a:r>
                <a:rPr lang="en-GB" sz="2000" b="1" dirty="0"/>
                <a:t>Near-zero GHG emissions possible in 2050</a:t>
              </a:r>
            </a:p>
          </p:txBody>
        </p:sp>
        <p:cxnSp>
          <p:nvCxnSpPr>
            <p:cNvPr id="8" name="Straight Arrow Connector 7">
              <a:extLst>
                <a:ext uri="{FF2B5EF4-FFF2-40B4-BE49-F238E27FC236}">
                  <a16:creationId xmlns:a16="http://schemas.microsoft.com/office/drawing/2014/main" id="{5A4CDD73-BF97-4934-E945-89D98064C3F3}"/>
                </a:ext>
              </a:extLst>
            </p:cNvPr>
            <p:cNvCxnSpPr>
              <a:cxnSpLocks/>
              <a:stCxn id="3" idx="2"/>
            </p:cNvCxnSpPr>
            <p:nvPr/>
          </p:nvCxnSpPr>
          <p:spPr>
            <a:xfrm flipH="1">
              <a:off x="2324181" y="4421532"/>
              <a:ext cx="885393" cy="681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12264848-E221-7949-59B8-47F54DF630B6}"/>
              </a:ext>
            </a:extLst>
          </p:cNvPr>
          <p:cNvGrpSpPr/>
          <p:nvPr/>
        </p:nvGrpSpPr>
        <p:grpSpPr>
          <a:xfrm>
            <a:off x="2207568" y="4328816"/>
            <a:ext cx="819884" cy="1079053"/>
            <a:chOff x="2207568" y="4328816"/>
            <a:chExt cx="819884" cy="1079053"/>
          </a:xfrm>
        </p:grpSpPr>
        <p:sp>
          <p:nvSpPr>
            <p:cNvPr id="12" name="TextBox 11">
              <a:extLst>
                <a:ext uri="{FF2B5EF4-FFF2-40B4-BE49-F238E27FC236}">
                  <a16:creationId xmlns:a16="http://schemas.microsoft.com/office/drawing/2014/main" id="{E5C1AD9D-1D02-79FA-706D-755E10684E32}"/>
                </a:ext>
              </a:extLst>
            </p:cNvPr>
            <p:cNvSpPr txBox="1"/>
            <p:nvPr/>
          </p:nvSpPr>
          <p:spPr>
            <a:xfrm>
              <a:off x="2207568" y="5038537"/>
              <a:ext cx="819884" cy="369332"/>
            </a:xfrm>
            <a:prstGeom prst="rect">
              <a:avLst/>
            </a:prstGeom>
            <a:noFill/>
          </p:spPr>
          <p:txBody>
            <a:bodyPr wrap="square" rtlCol="0">
              <a:spAutoFit/>
            </a:bodyPr>
            <a:lstStyle/>
            <a:p>
              <a:pPr algn="ctr"/>
              <a:r>
                <a:rPr lang="en-GB" b="1" dirty="0"/>
                <a:t>64%</a:t>
              </a:r>
            </a:p>
          </p:txBody>
        </p:sp>
        <p:sp>
          <p:nvSpPr>
            <p:cNvPr id="23" name="TextBox 22">
              <a:extLst>
                <a:ext uri="{FF2B5EF4-FFF2-40B4-BE49-F238E27FC236}">
                  <a16:creationId xmlns:a16="http://schemas.microsoft.com/office/drawing/2014/main" id="{EB5B841C-A778-5160-5C13-CA62AA05E2E4}"/>
                </a:ext>
              </a:extLst>
            </p:cNvPr>
            <p:cNvSpPr txBox="1"/>
            <p:nvPr/>
          </p:nvSpPr>
          <p:spPr>
            <a:xfrm>
              <a:off x="2207568" y="4328816"/>
              <a:ext cx="819884" cy="369332"/>
            </a:xfrm>
            <a:prstGeom prst="rect">
              <a:avLst/>
            </a:prstGeom>
            <a:noFill/>
          </p:spPr>
          <p:txBody>
            <a:bodyPr wrap="square" rtlCol="0">
              <a:spAutoFit/>
            </a:bodyPr>
            <a:lstStyle/>
            <a:p>
              <a:pPr algn="ctr"/>
              <a:r>
                <a:rPr lang="en-GB" b="1" dirty="0"/>
                <a:t>36%</a:t>
              </a:r>
            </a:p>
          </p:txBody>
        </p:sp>
      </p:grpSp>
      <p:sp>
        <p:nvSpPr>
          <p:cNvPr id="17" name="Rectangle 16">
            <a:extLst>
              <a:ext uri="{FF2B5EF4-FFF2-40B4-BE49-F238E27FC236}">
                <a16:creationId xmlns:a16="http://schemas.microsoft.com/office/drawing/2014/main" id="{DDB28473-527B-18CF-9592-832C35728923}"/>
              </a:ext>
            </a:extLst>
          </p:cNvPr>
          <p:cNvSpPr/>
          <p:nvPr/>
        </p:nvSpPr>
        <p:spPr>
          <a:xfrm>
            <a:off x="1532038" y="6498161"/>
            <a:ext cx="4275930" cy="219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44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20" grpId="0" animBg="1"/>
      <p:bldP spid="21" grpId="0" animBg="1"/>
      <p:bldP spid="22" grpId="0" animBg="1"/>
    </p:bldLst>
  </p:timing>
</p:sld>
</file>

<file path=ppt/theme/theme1.xml><?xml version="1.0" encoding="utf-8"?>
<a:theme xmlns:a="http://schemas.openxmlformats.org/drawingml/2006/main" name="Cover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SKM Cool">
      <a:dk1>
        <a:srgbClr val="42145F"/>
      </a:dk1>
      <a:lt1>
        <a:srgbClr val="939598"/>
      </a:lt1>
      <a:dk2>
        <a:srgbClr val="000000"/>
      </a:dk2>
      <a:lt2>
        <a:srgbClr val="FFFFFF"/>
      </a:lt2>
      <a:accent1>
        <a:srgbClr val="E6E5E3"/>
      </a:accent1>
      <a:accent2>
        <a:srgbClr val="4C4D4F"/>
      </a:accent2>
      <a:accent3>
        <a:srgbClr val="B8C51B"/>
      </a:accent3>
      <a:accent4>
        <a:srgbClr val="69BE28"/>
      </a:accent4>
      <a:accent5>
        <a:srgbClr val="009DD1"/>
      </a:accent5>
      <a:accent6>
        <a:srgbClr val="5185C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l Pages">
  <a:themeElements>
    <a:clrScheme name="Custom 5">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6CD1"/>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rnal Pages - No Logo">
  <a:themeElements>
    <a:clrScheme name="Custom 5">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6CD1"/>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Divide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ck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nstru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b="1" dirty="0" smtClean="0">
            <a:solidFill>
              <a:srgbClr val="5185C0"/>
            </a:solidFill>
          </a:defRPr>
        </a:defPPr>
      </a:lstStyle>
    </a:txDef>
  </a:objectDefaults>
  <a:extraClrSchemeLst/>
</a:theme>
</file>

<file path=ppt/theme/theme7.xml><?xml version="1.0" encoding="utf-8"?>
<a:theme xmlns:a="http://schemas.openxmlformats.org/drawingml/2006/main" name="Chillventa_2014">
  <a:themeElements>
    <a:clrScheme name="1_Standarddesign 1">
      <a:dk1>
        <a:srgbClr val="000000"/>
      </a:dk1>
      <a:lt1>
        <a:srgbClr val="FFFFFF"/>
      </a:lt1>
      <a:dk2>
        <a:srgbClr val="7199AC"/>
      </a:dk2>
      <a:lt2>
        <a:srgbClr val="B5CBD6"/>
      </a:lt2>
      <a:accent1>
        <a:srgbClr val="F39B8A"/>
      </a:accent1>
      <a:accent2>
        <a:srgbClr val="82CFE1"/>
      </a:accent2>
      <a:accent3>
        <a:srgbClr val="FFFFFF"/>
      </a:accent3>
      <a:accent4>
        <a:srgbClr val="000000"/>
      </a:accent4>
      <a:accent5>
        <a:srgbClr val="F8CBC4"/>
      </a:accent5>
      <a:accent6>
        <a:srgbClr val="75BBCC"/>
      </a:accent6>
      <a:hlink>
        <a:srgbClr val="B1C700"/>
      </a:hlink>
      <a:folHlink>
        <a:srgbClr val="FABE5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7199AC"/>
        </a:dk2>
        <a:lt2>
          <a:srgbClr val="B5CBD6"/>
        </a:lt2>
        <a:accent1>
          <a:srgbClr val="F39B8A"/>
        </a:accent1>
        <a:accent2>
          <a:srgbClr val="82CFE1"/>
        </a:accent2>
        <a:accent3>
          <a:srgbClr val="FFFFFF"/>
        </a:accent3>
        <a:accent4>
          <a:srgbClr val="000000"/>
        </a:accent4>
        <a:accent5>
          <a:srgbClr val="F8CBC4"/>
        </a:accent5>
        <a:accent6>
          <a:srgbClr val="75BBCC"/>
        </a:accent6>
        <a:hlink>
          <a:srgbClr val="B1C700"/>
        </a:hlink>
        <a:folHlink>
          <a:srgbClr val="FABE5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Internal Pages">
  <a:themeElements>
    <a:clrScheme name="Custom 5">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6CD1"/>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CB7769C52F024CA7529D56E08EE824" ma:contentTypeVersion="0" ma:contentTypeDescription="Create a new document." ma:contentTypeScope="" ma:versionID="10806c04b0eec02bb5b9c9b03c2c979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E23B2B-A33A-4ADF-9D09-9BACC519DBD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18CC99E-3DD4-4301-B872-D2D976E95729}">
  <ds:schemaRefs>
    <ds:schemaRef ds:uri="http://schemas.microsoft.com/sharepoint/v3/contenttype/forms"/>
  </ds:schemaRefs>
</ds:datastoreItem>
</file>

<file path=customXml/itemProps3.xml><?xml version="1.0" encoding="utf-8"?>
<ds:datastoreItem xmlns:ds="http://schemas.openxmlformats.org/officeDocument/2006/customXml" ds:itemID="{0AF51987-927C-403C-9544-4384CB634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11548</TotalTime>
  <Words>65</Words>
  <Application>Microsoft Office PowerPoint</Application>
  <PresentationFormat>Widescreen</PresentationFormat>
  <Paragraphs>23</Paragraphs>
  <Slides>3</Slides>
  <Notes>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vt:i4>
      </vt:variant>
    </vt:vector>
  </HeadingPairs>
  <TitlesOfParts>
    <vt:vector size="15" baseType="lpstr">
      <vt:lpstr>Arial</vt:lpstr>
      <vt:lpstr>Arial Narrow</vt:lpstr>
      <vt:lpstr>Calibri</vt:lpstr>
      <vt:lpstr>Wingdings</vt:lpstr>
      <vt:lpstr>Cover Pages</vt:lpstr>
      <vt:lpstr>Internal Pages</vt:lpstr>
      <vt:lpstr>Internal Pages - No Logo</vt:lpstr>
      <vt:lpstr>Title/Divider Slides</vt:lpstr>
      <vt:lpstr>Back Page</vt:lpstr>
      <vt:lpstr>Instructions</vt:lpstr>
      <vt:lpstr>Chillventa_2014</vt:lpstr>
      <vt:lpstr>1_Internal Pages</vt:lpstr>
      <vt:lpstr>Unpacking the Global Cooling Watch:  Evolving Data &amp; Trends</vt:lpstr>
      <vt:lpstr>Cooling Equipment Stock Growth</vt:lpstr>
      <vt:lpstr>Global GHG Emission Reduction Potential for RACHP</vt:lpstr>
    </vt:vector>
  </TitlesOfParts>
  <Company>Sinclair Knight Merz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SShepherdson</dc:creator>
  <cp:lastModifiedBy>Ray Gluckman</cp:lastModifiedBy>
  <cp:revision>524</cp:revision>
  <cp:lastPrinted>2014-02-25T02:38:09Z</cp:lastPrinted>
  <dcterms:created xsi:type="dcterms:W3CDTF">2013-06-17T05:15:47Z</dcterms:created>
  <dcterms:modified xsi:type="dcterms:W3CDTF">2025-03-04T11:26:34Z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0x01010029CB7769C52F024CA7529D56E08EE824</vt:lpwstr>
  </property>
</Properties>
</file>