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4"/>
    <p:sldMasterId id="2147483787" r:id="rId5"/>
    <p:sldMasterId id="2147483765" r:id="rId6"/>
    <p:sldMasterId id="2147483753" r:id="rId7"/>
    <p:sldMasterId id="2147483740" r:id="rId8"/>
    <p:sldMasterId id="2147483728" r:id="rId9"/>
  </p:sldMasterIdLst>
  <p:notesMasterIdLst>
    <p:notesMasterId r:id="rId46"/>
  </p:notesMasterIdLst>
  <p:handoutMasterIdLst>
    <p:handoutMasterId r:id="rId47"/>
  </p:handoutMasterIdLst>
  <p:sldIdLst>
    <p:sldId id="258" r:id="rId10"/>
    <p:sldId id="2141411923" r:id="rId11"/>
    <p:sldId id="2141411957" r:id="rId12"/>
    <p:sldId id="2141411968" r:id="rId13"/>
    <p:sldId id="2141411896" r:id="rId14"/>
    <p:sldId id="2141411926" r:id="rId15"/>
    <p:sldId id="2141411972" r:id="rId16"/>
    <p:sldId id="2141412121" r:id="rId17"/>
    <p:sldId id="2141411973" r:id="rId18"/>
    <p:sldId id="2141412095" r:id="rId19"/>
    <p:sldId id="2147471237" r:id="rId20"/>
    <p:sldId id="2141411969" r:id="rId21"/>
    <p:sldId id="2141411974" r:id="rId22"/>
    <p:sldId id="2141411975" r:id="rId23"/>
    <p:sldId id="636" r:id="rId24"/>
    <p:sldId id="654" r:id="rId25"/>
    <p:sldId id="2147471238" r:id="rId26"/>
    <p:sldId id="2141411970" r:id="rId27"/>
    <p:sldId id="2141411976" r:id="rId28"/>
    <p:sldId id="257" r:id="rId29"/>
    <p:sldId id="2147471235" r:id="rId30"/>
    <p:sldId id="260" r:id="rId31"/>
    <p:sldId id="2141412123" r:id="rId32"/>
    <p:sldId id="2141411930" r:id="rId33"/>
    <p:sldId id="2147471234" r:id="rId34"/>
    <p:sldId id="265" r:id="rId35"/>
    <p:sldId id="2141411977" r:id="rId36"/>
    <p:sldId id="2141411978" r:id="rId37"/>
    <p:sldId id="2141411971" r:id="rId38"/>
    <p:sldId id="2141411979" r:id="rId39"/>
    <p:sldId id="2147471239" r:id="rId40"/>
    <p:sldId id="2147471240" r:id="rId41"/>
    <p:sldId id="2147471241" r:id="rId42"/>
    <p:sldId id="2141411980" r:id="rId43"/>
    <p:sldId id="2141411939" r:id="rId44"/>
    <p:sldId id="2141411956" r:id="rId45"/>
  </p:sldIdLst>
  <p:sldSz cx="12192000" cy="6858000"/>
  <p:notesSz cx="6858000" cy="9144000"/>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D1F083-C415-C99D-3A1E-3F04B34F9F44}" name="Anya Magotra" initials="AM" userId="S::anya.magotra@un.org::430bb345-5ad1-4098-9cd6-8aa2ad78793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Gennai Kamata" initials="GK" lastIdx="1" clrIdx="6">
    <p:extLst>
      <p:ext uri="{19B8F6BF-5375-455C-9EA6-DF929625EA0E}">
        <p15:presenceInfo xmlns:p15="http://schemas.microsoft.com/office/powerpoint/2012/main" userId="S::gennai.kamata@un.org::ac12b0d3-0fd0-49c3-99f4-8707c6c87d5d" providerId="AD"/>
      </p:ext>
    </p:extLst>
  </p:cmAuthor>
  <p:cmAuthor id="1" name="Anya Magotra" initials="AM" lastIdx="24" clrIdx="0">
    <p:extLst>
      <p:ext uri="{19B8F6BF-5375-455C-9EA6-DF929625EA0E}">
        <p15:presenceInfo xmlns:p15="http://schemas.microsoft.com/office/powerpoint/2012/main" userId="59d2764146726455" providerId="Windows Live"/>
      </p:ext>
    </p:extLst>
  </p:cmAuthor>
  <p:cmAuthor id="8" name="Minni Sastry" initials="MS" lastIdx="2" clrIdx="7">
    <p:extLst>
      <p:ext uri="{19B8F6BF-5375-455C-9EA6-DF929625EA0E}">
        <p15:presenceInfo xmlns:p15="http://schemas.microsoft.com/office/powerpoint/2012/main" userId="S::minni.sastry@un.org::0478fd12-e54b-4887-a3ab-6aa1044092e1" providerId="AD"/>
      </p:ext>
    </p:extLst>
  </p:cmAuthor>
  <p:cmAuthor id="2" name="Guest User" initials="GU" lastIdx="2" clrIdx="1">
    <p:extLst>
      <p:ext uri="{19B8F6BF-5375-455C-9EA6-DF929625EA0E}">
        <p15:presenceInfo xmlns:p15="http://schemas.microsoft.com/office/powerpoint/2012/main" userId="Guest User" providerId="Windows Live"/>
      </p:ext>
    </p:extLst>
  </p:cmAuthor>
  <p:cmAuthor id="9" name="Shikha Bhasin" initials="SB [2]" lastIdx="6" clrIdx="8">
    <p:extLst>
      <p:ext uri="{19B8F6BF-5375-455C-9EA6-DF929625EA0E}">
        <p15:presenceInfo xmlns:p15="http://schemas.microsoft.com/office/powerpoint/2012/main" userId="Shikha Bhasin" providerId="None"/>
      </p:ext>
    </p:extLst>
  </p:cmAuthor>
  <p:cmAuthor id="3" name="Anya Magotra" initials="AM [2]" lastIdx="16" clrIdx="2">
    <p:extLst>
      <p:ext uri="{19B8F6BF-5375-455C-9EA6-DF929625EA0E}">
        <p15:presenceInfo xmlns:p15="http://schemas.microsoft.com/office/powerpoint/2012/main" userId="S::anya.magotra@un.org::430bb345-5ad1-4098-9cd6-8aa2ad78793b" providerId="AD"/>
      </p:ext>
    </p:extLst>
  </p:cmAuthor>
  <p:cmAuthor id="4" name="Shikha Bhasin" initials="SB" lastIdx="30" clrIdx="3">
    <p:extLst>
      <p:ext uri="{19B8F6BF-5375-455C-9EA6-DF929625EA0E}">
        <p15:presenceInfo xmlns:p15="http://schemas.microsoft.com/office/powerpoint/2012/main" userId="S::shikha.bhasin@un.org::26e58d74-4f30-4376-ae1a-0d2d59013e1e" providerId="AD"/>
      </p:ext>
    </p:extLst>
  </p:cmAuthor>
  <p:cmAuthor id="5" name="Manjeet Singh" initials="MS" lastIdx="3" clrIdx="4">
    <p:extLst>
      <p:ext uri="{19B8F6BF-5375-455C-9EA6-DF929625EA0E}">
        <p15:presenceInfo xmlns:p15="http://schemas.microsoft.com/office/powerpoint/2012/main" userId="S::manjeet.singh@un.org::069faea8-998a-4a64-8d06-94a3231604fe" providerId="AD"/>
      </p:ext>
    </p:extLst>
  </p:cmAuthor>
  <p:cmAuthor id="6" name="Amr Seleem" initials="" lastIdx="4" clrIdx="5">
    <p:extLst>
      <p:ext uri="{19B8F6BF-5375-455C-9EA6-DF929625EA0E}">
        <p15:presenceInfo xmlns:p15="http://schemas.microsoft.com/office/powerpoint/2012/main" userId="S::amr.seleem@un.org::94646854-3f31-4a86-9360-4df15560bb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DBF7"/>
    <a:srgbClr val="F0F9FF"/>
    <a:srgbClr val="3C6891"/>
    <a:srgbClr val="FFB469"/>
    <a:srgbClr val="D2EFFA"/>
    <a:srgbClr val="FFFFFF"/>
    <a:srgbClr val="FF0D11"/>
    <a:srgbClr val="FF7E0D"/>
    <a:srgbClr val="EAF1F8"/>
    <a:srgbClr val="395C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notesMaster" Target="notesMasters/notesMaster1.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F070E6-7D7F-D04D-9387-7585332F8AA6}"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en-GB"/>
        </a:p>
      </dgm:t>
    </dgm:pt>
    <dgm:pt modelId="{94035D98-2A33-6049-8252-DAC9FDF3838C}">
      <dgm:prSet phldrT="[Text]" custT="1"/>
      <dgm:spPr/>
      <dgm:t>
        <a:bodyPr/>
        <a:lstStyle/>
        <a:p>
          <a:pPr rtl="0"/>
          <a:r>
            <a:rPr lang="en-GB" sz="1400"/>
            <a:t>1. GCP’s establishment Phase </a:t>
          </a:r>
        </a:p>
      </dgm:t>
    </dgm:pt>
    <dgm:pt modelId="{B6409A92-44D7-E949-9CBB-1FD96D8D6AF2}" type="parTrans" cxnId="{CE03F1EB-5F2E-034F-9050-EB2BD27F2FAC}">
      <dgm:prSet/>
      <dgm:spPr/>
      <dgm:t>
        <a:bodyPr/>
        <a:lstStyle/>
        <a:p>
          <a:endParaRPr lang="en-GB"/>
        </a:p>
      </dgm:t>
    </dgm:pt>
    <dgm:pt modelId="{72944C31-63BE-2349-B378-7D976E8870DF}" type="sibTrans" cxnId="{CE03F1EB-5F2E-034F-9050-EB2BD27F2FAC}">
      <dgm:prSet/>
      <dgm:spPr/>
      <dgm:t>
        <a:bodyPr/>
        <a:lstStyle/>
        <a:p>
          <a:endParaRPr lang="en-GB"/>
        </a:p>
      </dgm:t>
    </dgm:pt>
    <dgm:pt modelId="{4AAA4501-35CF-D747-B631-AE71C7D1D8CD}">
      <dgm:prSet phldrT="[Text]" custT="1"/>
      <dgm:spPr>
        <a:solidFill>
          <a:srgbClr val="002060"/>
        </a:solidFill>
      </dgm:spPr>
      <dgm:t>
        <a:bodyPr/>
        <a:lstStyle/>
        <a:p>
          <a:pPr rtl="0"/>
          <a:r>
            <a:rPr lang="en-GB" sz="1400"/>
            <a:t>2. GCP’s Implementation Phase – Step (1)</a:t>
          </a:r>
        </a:p>
      </dgm:t>
    </dgm:pt>
    <dgm:pt modelId="{396CCEC3-19AD-2D40-97A4-7D486706ACA1}" type="parTrans" cxnId="{58F8843C-6FC4-824F-808A-63E5F85620AD}">
      <dgm:prSet/>
      <dgm:spPr/>
      <dgm:t>
        <a:bodyPr/>
        <a:lstStyle/>
        <a:p>
          <a:endParaRPr lang="en-GB"/>
        </a:p>
      </dgm:t>
    </dgm:pt>
    <dgm:pt modelId="{E9F33C7D-E6BF-CE42-8C94-A30C7187143C}" type="sibTrans" cxnId="{58F8843C-6FC4-824F-808A-63E5F85620AD}">
      <dgm:prSet/>
      <dgm:spPr/>
      <dgm:t>
        <a:bodyPr/>
        <a:lstStyle/>
        <a:p>
          <a:endParaRPr lang="en-GB"/>
        </a:p>
      </dgm:t>
    </dgm:pt>
    <dgm:pt modelId="{06A7D962-2AE9-A542-9FB4-E5ED474CF743}">
      <dgm:prSet/>
      <dgm:spPr/>
      <dgm:t>
        <a:bodyPr/>
        <a:lstStyle/>
        <a:p>
          <a:pPr rtl="0"/>
          <a:r>
            <a:rPr lang="en-GB">
              <a:solidFill>
                <a:srgbClr val="002060"/>
              </a:solidFill>
            </a:rPr>
            <a:t>Contact Group </a:t>
          </a:r>
        </a:p>
      </dgm:t>
    </dgm:pt>
    <dgm:pt modelId="{B5C3A6EC-0CD5-CD4E-9405-EC1F076B3B31}" type="parTrans" cxnId="{AFC0A5B9-97EC-A64A-826E-4EE095ECD4AA}">
      <dgm:prSet/>
      <dgm:spPr/>
      <dgm:t>
        <a:bodyPr/>
        <a:lstStyle/>
        <a:p>
          <a:endParaRPr lang="en-GB"/>
        </a:p>
      </dgm:t>
    </dgm:pt>
    <dgm:pt modelId="{B7D87718-4063-854E-99D7-78790AA1A4F0}" type="sibTrans" cxnId="{AFC0A5B9-97EC-A64A-826E-4EE095ECD4AA}">
      <dgm:prSet/>
      <dgm:spPr/>
      <dgm:t>
        <a:bodyPr/>
        <a:lstStyle/>
        <a:p>
          <a:endParaRPr lang="en-GB"/>
        </a:p>
      </dgm:t>
    </dgm:pt>
    <dgm:pt modelId="{46F20E52-883B-734F-ADE5-660016218553}">
      <dgm:prSet/>
      <dgm:spPr/>
      <dgm:t>
        <a:bodyPr/>
        <a:lstStyle/>
        <a:p>
          <a:pPr rtl="0"/>
          <a:r>
            <a:rPr lang="en-GB">
              <a:solidFill>
                <a:srgbClr val="002060"/>
              </a:solidFill>
            </a:rPr>
            <a:t>IGCC Development </a:t>
          </a:r>
        </a:p>
      </dgm:t>
    </dgm:pt>
    <dgm:pt modelId="{DEAB8C49-41EB-FC47-A193-E9B72BAF0D55}" type="parTrans" cxnId="{93957820-5940-464F-B4AE-07261C60C240}">
      <dgm:prSet/>
      <dgm:spPr/>
      <dgm:t>
        <a:bodyPr/>
        <a:lstStyle/>
        <a:p>
          <a:endParaRPr lang="en-GB"/>
        </a:p>
      </dgm:t>
    </dgm:pt>
    <dgm:pt modelId="{2946AF80-BC66-1C41-AC91-62201BE4F728}" type="sibTrans" cxnId="{93957820-5940-464F-B4AE-07261C60C240}">
      <dgm:prSet/>
      <dgm:spPr/>
      <dgm:t>
        <a:bodyPr/>
        <a:lstStyle/>
        <a:p>
          <a:endParaRPr lang="en-GB"/>
        </a:p>
      </dgm:t>
    </dgm:pt>
    <dgm:pt modelId="{CBB3EE67-D3BF-C04A-9D8B-E441700E8A9A}">
      <dgm:prSet custT="1"/>
      <dgm:spPr>
        <a:solidFill>
          <a:srgbClr val="002060"/>
        </a:solidFill>
      </dgm:spPr>
      <dgm:t>
        <a:bodyPr/>
        <a:lstStyle/>
        <a:p>
          <a:pPr rtl="0"/>
          <a:r>
            <a:rPr lang="en-GB" sz="1300">
              <a:solidFill>
                <a:schemeClr val="bg1"/>
              </a:solidFill>
            </a:rPr>
            <a:t>2. GCP’s </a:t>
          </a:r>
          <a:r>
            <a:rPr lang="en-GB" sz="1400">
              <a:solidFill>
                <a:schemeClr val="bg1"/>
              </a:solidFill>
            </a:rPr>
            <a:t>Implementation</a:t>
          </a:r>
          <a:r>
            <a:rPr lang="en-GB" sz="1300">
              <a:solidFill>
                <a:schemeClr val="bg1"/>
              </a:solidFill>
            </a:rPr>
            <a:t> Phase – Step (2)</a:t>
          </a:r>
        </a:p>
      </dgm:t>
    </dgm:pt>
    <dgm:pt modelId="{9122C721-0731-3946-AF64-3E42A244A726}" type="parTrans" cxnId="{D038AAB8-9602-6049-8663-8A806C4EF144}">
      <dgm:prSet/>
      <dgm:spPr/>
      <dgm:t>
        <a:bodyPr/>
        <a:lstStyle/>
        <a:p>
          <a:endParaRPr lang="en-GB"/>
        </a:p>
      </dgm:t>
    </dgm:pt>
    <dgm:pt modelId="{7C10435C-8F09-A748-95B4-96CA1DF1D2B5}" type="sibTrans" cxnId="{D038AAB8-9602-6049-8663-8A806C4EF144}">
      <dgm:prSet/>
      <dgm:spPr/>
      <dgm:t>
        <a:bodyPr/>
        <a:lstStyle/>
        <a:p>
          <a:endParaRPr lang="en-GB"/>
        </a:p>
      </dgm:t>
    </dgm:pt>
    <dgm:pt modelId="{5A4773B2-86E1-B54B-9D81-52F1457EF8E1}">
      <dgm:prSet/>
      <dgm:spPr/>
      <dgm:t>
        <a:bodyPr/>
        <a:lstStyle/>
        <a:p>
          <a:pPr rtl="0"/>
          <a:r>
            <a:rPr lang="en-GB">
              <a:solidFill>
                <a:srgbClr val="002060"/>
              </a:solidFill>
            </a:rPr>
            <a:t>IGCC Adoption and Operationalization</a:t>
          </a:r>
        </a:p>
      </dgm:t>
    </dgm:pt>
    <dgm:pt modelId="{0CB43357-1AAF-E246-BC3E-F4666F209380}" type="parTrans" cxnId="{27BF24A9-8AAE-AC47-9571-E97CC84E03EC}">
      <dgm:prSet/>
      <dgm:spPr/>
      <dgm:t>
        <a:bodyPr/>
        <a:lstStyle/>
        <a:p>
          <a:endParaRPr lang="en-GB"/>
        </a:p>
      </dgm:t>
    </dgm:pt>
    <dgm:pt modelId="{8B7CD4EE-F1FF-C545-AAEB-D0425C4D3481}" type="sibTrans" cxnId="{27BF24A9-8AAE-AC47-9571-E97CC84E03EC}">
      <dgm:prSet/>
      <dgm:spPr/>
      <dgm:t>
        <a:bodyPr/>
        <a:lstStyle/>
        <a:p>
          <a:endParaRPr lang="en-GB"/>
        </a:p>
      </dgm:t>
    </dgm:pt>
    <dgm:pt modelId="{79535915-5593-6245-B0CE-51A8EA4DA464}" type="pres">
      <dgm:prSet presAssocID="{C6F070E6-7D7F-D04D-9387-7585332F8AA6}" presName="linearFlow" presStyleCnt="0">
        <dgm:presLayoutVars>
          <dgm:dir/>
          <dgm:animLvl val="lvl"/>
          <dgm:resizeHandles val="exact"/>
        </dgm:presLayoutVars>
      </dgm:prSet>
      <dgm:spPr/>
    </dgm:pt>
    <dgm:pt modelId="{17127486-B8DC-4344-A44B-4E5EED5B1800}" type="pres">
      <dgm:prSet presAssocID="{94035D98-2A33-6049-8252-DAC9FDF3838C}" presName="composite" presStyleCnt="0"/>
      <dgm:spPr/>
    </dgm:pt>
    <dgm:pt modelId="{E872FEB2-FE2F-8940-B19A-138A998EB630}" type="pres">
      <dgm:prSet presAssocID="{94035D98-2A33-6049-8252-DAC9FDF3838C}" presName="parentText" presStyleLbl="alignNode1" presStyleIdx="0" presStyleCnt="3">
        <dgm:presLayoutVars>
          <dgm:chMax val="1"/>
          <dgm:bulletEnabled val="1"/>
        </dgm:presLayoutVars>
      </dgm:prSet>
      <dgm:spPr/>
    </dgm:pt>
    <dgm:pt modelId="{7167334F-E5CB-5843-AC6B-8782AC1E96E7}" type="pres">
      <dgm:prSet presAssocID="{94035D98-2A33-6049-8252-DAC9FDF3838C}" presName="descendantText" presStyleLbl="alignAcc1" presStyleIdx="0" presStyleCnt="3">
        <dgm:presLayoutVars>
          <dgm:bulletEnabled val="1"/>
        </dgm:presLayoutVars>
      </dgm:prSet>
      <dgm:spPr/>
    </dgm:pt>
    <dgm:pt modelId="{490199AB-D82A-A544-92D6-4809F4D48C98}" type="pres">
      <dgm:prSet presAssocID="{72944C31-63BE-2349-B378-7D976E8870DF}" presName="sp" presStyleCnt="0"/>
      <dgm:spPr/>
    </dgm:pt>
    <dgm:pt modelId="{DBFC0F4F-86D5-5744-B9A5-D371DBEAFBAB}" type="pres">
      <dgm:prSet presAssocID="{4AAA4501-35CF-D747-B631-AE71C7D1D8CD}" presName="composite" presStyleCnt="0"/>
      <dgm:spPr/>
    </dgm:pt>
    <dgm:pt modelId="{523169DA-0298-4446-B2DB-540D53E895BA}" type="pres">
      <dgm:prSet presAssocID="{4AAA4501-35CF-D747-B631-AE71C7D1D8CD}" presName="parentText" presStyleLbl="alignNode1" presStyleIdx="1" presStyleCnt="3">
        <dgm:presLayoutVars>
          <dgm:chMax val="1"/>
          <dgm:bulletEnabled val="1"/>
        </dgm:presLayoutVars>
      </dgm:prSet>
      <dgm:spPr/>
    </dgm:pt>
    <dgm:pt modelId="{B628A5E0-DB94-6445-9CB5-DE22CD61A89E}" type="pres">
      <dgm:prSet presAssocID="{4AAA4501-35CF-D747-B631-AE71C7D1D8CD}" presName="descendantText" presStyleLbl="alignAcc1" presStyleIdx="1" presStyleCnt="3" custLinFactNeighborX="23548" custLinFactNeighborY="-2425">
        <dgm:presLayoutVars>
          <dgm:bulletEnabled val="1"/>
        </dgm:presLayoutVars>
      </dgm:prSet>
      <dgm:spPr/>
    </dgm:pt>
    <dgm:pt modelId="{E91CE6F8-7599-DD4C-A96F-79436CC24B27}" type="pres">
      <dgm:prSet presAssocID="{E9F33C7D-E6BF-CE42-8C94-A30C7187143C}" presName="sp" presStyleCnt="0"/>
      <dgm:spPr/>
    </dgm:pt>
    <dgm:pt modelId="{6D39BF17-9EE4-CE4E-8DE4-901D3D65A9FA}" type="pres">
      <dgm:prSet presAssocID="{CBB3EE67-D3BF-C04A-9D8B-E441700E8A9A}" presName="composite" presStyleCnt="0"/>
      <dgm:spPr/>
    </dgm:pt>
    <dgm:pt modelId="{606F0790-E564-6641-BB67-174982147F4F}" type="pres">
      <dgm:prSet presAssocID="{CBB3EE67-D3BF-C04A-9D8B-E441700E8A9A}" presName="parentText" presStyleLbl="alignNode1" presStyleIdx="2" presStyleCnt="3">
        <dgm:presLayoutVars>
          <dgm:chMax val="1"/>
          <dgm:bulletEnabled val="1"/>
        </dgm:presLayoutVars>
      </dgm:prSet>
      <dgm:spPr/>
    </dgm:pt>
    <dgm:pt modelId="{4020DC62-5F26-7740-AE32-9AACC2A9D86A}" type="pres">
      <dgm:prSet presAssocID="{CBB3EE67-D3BF-C04A-9D8B-E441700E8A9A}" presName="descendantText" presStyleLbl="alignAcc1" presStyleIdx="2" presStyleCnt="3">
        <dgm:presLayoutVars>
          <dgm:bulletEnabled val="1"/>
        </dgm:presLayoutVars>
      </dgm:prSet>
      <dgm:spPr/>
    </dgm:pt>
  </dgm:ptLst>
  <dgm:cxnLst>
    <dgm:cxn modelId="{93957820-5940-464F-B4AE-07261C60C240}" srcId="{4AAA4501-35CF-D747-B631-AE71C7D1D8CD}" destId="{46F20E52-883B-734F-ADE5-660016218553}" srcOrd="0" destOrd="0" parTransId="{DEAB8C49-41EB-FC47-A193-E9B72BAF0D55}" sibTransId="{2946AF80-BC66-1C41-AC91-62201BE4F728}"/>
    <dgm:cxn modelId="{7F7ABB23-A755-D146-A11E-C61E4E075063}" type="presOf" srcId="{94035D98-2A33-6049-8252-DAC9FDF3838C}" destId="{E872FEB2-FE2F-8940-B19A-138A998EB630}" srcOrd="0" destOrd="0" presId="urn:microsoft.com/office/officeart/2005/8/layout/chevron2"/>
    <dgm:cxn modelId="{187E1E2F-EB2C-4C44-A1EB-BE72A836F397}" type="presOf" srcId="{4AAA4501-35CF-D747-B631-AE71C7D1D8CD}" destId="{523169DA-0298-4446-B2DB-540D53E895BA}" srcOrd="0" destOrd="0" presId="urn:microsoft.com/office/officeart/2005/8/layout/chevron2"/>
    <dgm:cxn modelId="{896DE235-1AFE-6542-BCA4-9222193A40B5}" type="presOf" srcId="{46F20E52-883B-734F-ADE5-660016218553}" destId="{B628A5E0-DB94-6445-9CB5-DE22CD61A89E}" srcOrd="0" destOrd="0" presId="urn:microsoft.com/office/officeart/2005/8/layout/chevron2"/>
    <dgm:cxn modelId="{58F8843C-6FC4-824F-808A-63E5F85620AD}" srcId="{C6F070E6-7D7F-D04D-9387-7585332F8AA6}" destId="{4AAA4501-35CF-D747-B631-AE71C7D1D8CD}" srcOrd="1" destOrd="0" parTransId="{396CCEC3-19AD-2D40-97A4-7D486706ACA1}" sibTransId="{E9F33C7D-E6BF-CE42-8C94-A30C7187143C}"/>
    <dgm:cxn modelId="{F230FB5C-B9EC-6A46-9919-9EB3CD8FA9B1}" type="presOf" srcId="{CBB3EE67-D3BF-C04A-9D8B-E441700E8A9A}" destId="{606F0790-E564-6641-BB67-174982147F4F}" srcOrd="0" destOrd="0" presId="urn:microsoft.com/office/officeart/2005/8/layout/chevron2"/>
    <dgm:cxn modelId="{0508C16D-A037-C742-86FC-411FAF7C54A8}" type="presOf" srcId="{06A7D962-2AE9-A542-9FB4-E5ED474CF743}" destId="{7167334F-E5CB-5843-AC6B-8782AC1E96E7}" srcOrd="0" destOrd="0" presId="urn:microsoft.com/office/officeart/2005/8/layout/chevron2"/>
    <dgm:cxn modelId="{7274E371-C7DB-E447-A0AA-A91560D443BE}" type="presOf" srcId="{5A4773B2-86E1-B54B-9D81-52F1457EF8E1}" destId="{4020DC62-5F26-7740-AE32-9AACC2A9D86A}" srcOrd="0" destOrd="0" presId="urn:microsoft.com/office/officeart/2005/8/layout/chevron2"/>
    <dgm:cxn modelId="{257B7276-63CB-8A48-830A-C2C7C53CC617}" type="presOf" srcId="{C6F070E6-7D7F-D04D-9387-7585332F8AA6}" destId="{79535915-5593-6245-B0CE-51A8EA4DA464}" srcOrd="0" destOrd="0" presId="urn:microsoft.com/office/officeart/2005/8/layout/chevron2"/>
    <dgm:cxn modelId="{27BF24A9-8AAE-AC47-9571-E97CC84E03EC}" srcId="{CBB3EE67-D3BF-C04A-9D8B-E441700E8A9A}" destId="{5A4773B2-86E1-B54B-9D81-52F1457EF8E1}" srcOrd="0" destOrd="0" parTransId="{0CB43357-1AAF-E246-BC3E-F4666F209380}" sibTransId="{8B7CD4EE-F1FF-C545-AAEB-D0425C4D3481}"/>
    <dgm:cxn modelId="{D038AAB8-9602-6049-8663-8A806C4EF144}" srcId="{C6F070E6-7D7F-D04D-9387-7585332F8AA6}" destId="{CBB3EE67-D3BF-C04A-9D8B-E441700E8A9A}" srcOrd="2" destOrd="0" parTransId="{9122C721-0731-3946-AF64-3E42A244A726}" sibTransId="{7C10435C-8F09-A748-95B4-96CA1DF1D2B5}"/>
    <dgm:cxn modelId="{AFC0A5B9-97EC-A64A-826E-4EE095ECD4AA}" srcId="{94035D98-2A33-6049-8252-DAC9FDF3838C}" destId="{06A7D962-2AE9-A542-9FB4-E5ED474CF743}" srcOrd="0" destOrd="0" parTransId="{B5C3A6EC-0CD5-CD4E-9405-EC1F076B3B31}" sibTransId="{B7D87718-4063-854E-99D7-78790AA1A4F0}"/>
    <dgm:cxn modelId="{CE03F1EB-5F2E-034F-9050-EB2BD27F2FAC}" srcId="{C6F070E6-7D7F-D04D-9387-7585332F8AA6}" destId="{94035D98-2A33-6049-8252-DAC9FDF3838C}" srcOrd="0" destOrd="0" parTransId="{B6409A92-44D7-E949-9CBB-1FD96D8D6AF2}" sibTransId="{72944C31-63BE-2349-B378-7D976E8870DF}"/>
    <dgm:cxn modelId="{B0E4A57C-BB17-C543-9A49-D7D0260AB4CD}" type="presParOf" srcId="{79535915-5593-6245-B0CE-51A8EA4DA464}" destId="{17127486-B8DC-4344-A44B-4E5EED5B1800}" srcOrd="0" destOrd="0" presId="urn:microsoft.com/office/officeart/2005/8/layout/chevron2"/>
    <dgm:cxn modelId="{71AC7238-D350-324D-A480-FE87FD417B53}" type="presParOf" srcId="{17127486-B8DC-4344-A44B-4E5EED5B1800}" destId="{E872FEB2-FE2F-8940-B19A-138A998EB630}" srcOrd="0" destOrd="0" presId="urn:microsoft.com/office/officeart/2005/8/layout/chevron2"/>
    <dgm:cxn modelId="{72E0FFB6-62A7-1245-92F2-36B4BFE24FE0}" type="presParOf" srcId="{17127486-B8DC-4344-A44B-4E5EED5B1800}" destId="{7167334F-E5CB-5843-AC6B-8782AC1E96E7}" srcOrd="1" destOrd="0" presId="urn:microsoft.com/office/officeart/2005/8/layout/chevron2"/>
    <dgm:cxn modelId="{1B05514C-49B9-D143-AA61-E4659976072F}" type="presParOf" srcId="{79535915-5593-6245-B0CE-51A8EA4DA464}" destId="{490199AB-D82A-A544-92D6-4809F4D48C98}" srcOrd="1" destOrd="0" presId="urn:microsoft.com/office/officeart/2005/8/layout/chevron2"/>
    <dgm:cxn modelId="{8F0FB0CD-8600-4047-9C78-33CEACA4EE52}" type="presParOf" srcId="{79535915-5593-6245-B0CE-51A8EA4DA464}" destId="{DBFC0F4F-86D5-5744-B9A5-D371DBEAFBAB}" srcOrd="2" destOrd="0" presId="urn:microsoft.com/office/officeart/2005/8/layout/chevron2"/>
    <dgm:cxn modelId="{77E23C4C-EA66-834D-81E5-D36C75592445}" type="presParOf" srcId="{DBFC0F4F-86D5-5744-B9A5-D371DBEAFBAB}" destId="{523169DA-0298-4446-B2DB-540D53E895BA}" srcOrd="0" destOrd="0" presId="urn:microsoft.com/office/officeart/2005/8/layout/chevron2"/>
    <dgm:cxn modelId="{0A24C170-8876-A547-90DD-F6306F4BD786}" type="presParOf" srcId="{DBFC0F4F-86D5-5744-B9A5-D371DBEAFBAB}" destId="{B628A5E0-DB94-6445-9CB5-DE22CD61A89E}" srcOrd="1" destOrd="0" presId="urn:microsoft.com/office/officeart/2005/8/layout/chevron2"/>
    <dgm:cxn modelId="{9FDE7EEE-A32A-BA44-AACF-1E561BD00F69}" type="presParOf" srcId="{79535915-5593-6245-B0CE-51A8EA4DA464}" destId="{E91CE6F8-7599-DD4C-A96F-79436CC24B27}" srcOrd="3" destOrd="0" presId="urn:microsoft.com/office/officeart/2005/8/layout/chevron2"/>
    <dgm:cxn modelId="{B3000252-3692-E940-9048-4DD47E374326}" type="presParOf" srcId="{79535915-5593-6245-B0CE-51A8EA4DA464}" destId="{6D39BF17-9EE4-CE4E-8DE4-901D3D65A9FA}" srcOrd="4" destOrd="0" presId="urn:microsoft.com/office/officeart/2005/8/layout/chevron2"/>
    <dgm:cxn modelId="{15EF49FC-B4A7-1542-A2EF-AD9379F84A7D}" type="presParOf" srcId="{6D39BF17-9EE4-CE4E-8DE4-901D3D65A9FA}" destId="{606F0790-E564-6641-BB67-174982147F4F}" srcOrd="0" destOrd="0" presId="urn:microsoft.com/office/officeart/2005/8/layout/chevron2"/>
    <dgm:cxn modelId="{AA8638C8-AE71-8240-BFA0-58FB14C93846}" type="presParOf" srcId="{6D39BF17-9EE4-CE4E-8DE4-901D3D65A9FA}" destId="{4020DC62-5F26-7740-AE32-9AACC2A9D86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743541-4D46-2946-8B24-EED39FBAF5CE}" type="doc">
      <dgm:prSet loTypeId="urn:microsoft.com/office/officeart/2005/8/layout/arrow2" loCatId="" qsTypeId="urn:microsoft.com/office/officeart/2005/8/quickstyle/simple1" qsCatId="simple" csTypeId="urn:microsoft.com/office/officeart/2005/8/colors/accent1_2" csCatId="accent1" phldr="1"/>
      <dgm:spPr/>
      <dgm:t>
        <a:bodyPr/>
        <a:lstStyle/>
        <a:p>
          <a:endParaRPr lang="en-GB"/>
        </a:p>
      </dgm:t>
    </dgm:pt>
    <dgm:pt modelId="{3E955EAE-7B42-8742-B431-496CFB31F00A}">
      <dgm:prSet phldrT="[Text]"/>
      <dgm:spPr/>
      <dgm:t>
        <a:bodyPr/>
        <a:lstStyle/>
        <a:p>
          <a:pPr rtl="0"/>
          <a:r>
            <a:rPr lang="en-GB"/>
            <a:t>Contact Group Meeting</a:t>
          </a:r>
        </a:p>
        <a:p>
          <a:pPr rtl="0"/>
          <a:r>
            <a:rPr lang="en-GB" b="1"/>
            <a:t>Drafting and Discussion </a:t>
          </a:r>
        </a:p>
        <a:p>
          <a:pPr rtl="0"/>
          <a:r>
            <a:rPr lang="en-GB"/>
            <a:t>27</a:t>
          </a:r>
          <a:r>
            <a:rPr lang="en-GB" baseline="30000"/>
            <a:t>th</a:t>
          </a:r>
          <a:r>
            <a:rPr lang="en-GB"/>
            <a:t> of March 2025 </a:t>
          </a:r>
        </a:p>
      </dgm:t>
    </dgm:pt>
    <dgm:pt modelId="{58473D6F-82C1-C543-BCAD-313B2BA05196}" type="parTrans" cxnId="{07E304DB-B44A-2C47-8B8E-CEB18E4754DD}">
      <dgm:prSet/>
      <dgm:spPr/>
      <dgm:t>
        <a:bodyPr/>
        <a:lstStyle/>
        <a:p>
          <a:endParaRPr lang="en-GB"/>
        </a:p>
      </dgm:t>
    </dgm:pt>
    <dgm:pt modelId="{82B60EDE-99DF-2047-BDB5-23522FC4EC18}" type="sibTrans" cxnId="{07E304DB-B44A-2C47-8B8E-CEB18E4754DD}">
      <dgm:prSet/>
      <dgm:spPr/>
      <dgm:t>
        <a:bodyPr/>
        <a:lstStyle/>
        <a:p>
          <a:endParaRPr lang="en-GB"/>
        </a:p>
      </dgm:t>
    </dgm:pt>
    <dgm:pt modelId="{9A605543-8875-6340-90B6-75282022BE4C}">
      <dgm:prSet phldrT="[Text]"/>
      <dgm:spPr/>
      <dgm:t>
        <a:bodyPr/>
        <a:lstStyle/>
        <a:p>
          <a:pPr rtl="0"/>
          <a:r>
            <a:rPr lang="en-GB"/>
            <a:t>Pledge’s Focal Points Meeting</a:t>
          </a:r>
        </a:p>
        <a:p>
          <a:pPr rtl="0"/>
          <a:r>
            <a:rPr lang="en-GB" b="1"/>
            <a:t>Discussion and feedback</a:t>
          </a:r>
        </a:p>
        <a:p>
          <a:pPr rtl="0"/>
          <a:r>
            <a:rPr lang="en-GB"/>
            <a:t>June 2025</a:t>
          </a:r>
        </a:p>
      </dgm:t>
    </dgm:pt>
    <dgm:pt modelId="{E06F116A-A754-F942-8DFE-9D41935F0271}" type="parTrans" cxnId="{87B1D201-E20E-E945-BD68-D4E21934A46B}">
      <dgm:prSet/>
      <dgm:spPr/>
      <dgm:t>
        <a:bodyPr/>
        <a:lstStyle/>
        <a:p>
          <a:endParaRPr lang="en-GB"/>
        </a:p>
      </dgm:t>
    </dgm:pt>
    <dgm:pt modelId="{6B5C9D8C-9CB0-964C-B117-7B71A690675F}" type="sibTrans" cxnId="{87B1D201-E20E-E945-BD68-D4E21934A46B}">
      <dgm:prSet/>
      <dgm:spPr/>
      <dgm:t>
        <a:bodyPr/>
        <a:lstStyle/>
        <a:p>
          <a:endParaRPr lang="en-GB"/>
        </a:p>
      </dgm:t>
    </dgm:pt>
    <dgm:pt modelId="{B842800F-41B6-804A-AFC7-CFFCB6F717FA}">
      <dgm:prSet phldrT="[Text]"/>
      <dgm:spPr/>
      <dgm:t>
        <a:bodyPr/>
        <a:lstStyle/>
        <a:p>
          <a:pPr rtl="0"/>
          <a:r>
            <a:rPr lang="en-GB"/>
            <a:t>Contact Group Meeting </a:t>
          </a:r>
        </a:p>
        <a:p>
          <a:pPr rtl="0"/>
          <a:r>
            <a:rPr lang="en-GB" b="1"/>
            <a:t>Incorporating Feedback and Finalization </a:t>
          </a:r>
        </a:p>
        <a:p>
          <a:pPr rtl="0"/>
          <a:r>
            <a:rPr lang="en-GB"/>
            <a:t>3</a:t>
          </a:r>
          <a:r>
            <a:rPr lang="en-GB" baseline="30000"/>
            <a:t>rd</a:t>
          </a:r>
          <a:r>
            <a:rPr lang="en-GB"/>
            <a:t> of September 2025</a:t>
          </a:r>
        </a:p>
      </dgm:t>
    </dgm:pt>
    <dgm:pt modelId="{DDE9855C-AEDC-D742-9C7D-C59616DBC0ED}" type="parTrans" cxnId="{B5997CCB-5BEF-4849-BBAA-27C09AB39FD7}">
      <dgm:prSet/>
      <dgm:spPr/>
      <dgm:t>
        <a:bodyPr/>
        <a:lstStyle/>
        <a:p>
          <a:endParaRPr lang="en-GB"/>
        </a:p>
      </dgm:t>
    </dgm:pt>
    <dgm:pt modelId="{936DB7AE-A01C-E647-82C6-AF94A3F26122}" type="sibTrans" cxnId="{B5997CCB-5BEF-4849-BBAA-27C09AB39FD7}">
      <dgm:prSet/>
      <dgm:spPr/>
      <dgm:t>
        <a:bodyPr/>
        <a:lstStyle/>
        <a:p>
          <a:endParaRPr lang="en-GB"/>
        </a:p>
      </dgm:t>
    </dgm:pt>
    <dgm:pt modelId="{438C6D19-C8CD-1441-A850-0FFAF70D6249}">
      <dgm:prSet/>
      <dgm:spPr/>
      <dgm:t>
        <a:bodyPr/>
        <a:lstStyle/>
        <a:p>
          <a:pPr rtl="0"/>
          <a:r>
            <a:rPr lang="en-GB" b="1"/>
            <a:t>Adoption of the IGCC at COP30 </a:t>
          </a:r>
          <a:r>
            <a:rPr lang="en-GB" b="0"/>
            <a:t>during</a:t>
          </a:r>
          <a:r>
            <a:rPr lang="en-GB" b="1"/>
            <a:t> </a:t>
          </a:r>
          <a:r>
            <a:rPr lang="en-GB"/>
            <a:t>the second Annual Ministerial Meeting</a:t>
          </a:r>
        </a:p>
      </dgm:t>
    </dgm:pt>
    <dgm:pt modelId="{88528DA7-3807-A64E-BB79-008A23CA2F5D}" type="parTrans" cxnId="{498A1999-5AE1-944A-936A-FC4AFB4E3E35}">
      <dgm:prSet/>
      <dgm:spPr/>
      <dgm:t>
        <a:bodyPr/>
        <a:lstStyle/>
        <a:p>
          <a:endParaRPr lang="en-GB"/>
        </a:p>
      </dgm:t>
    </dgm:pt>
    <dgm:pt modelId="{FF854C53-313D-CC43-AAAE-1C8712B228A6}" type="sibTrans" cxnId="{498A1999-5AE1-944A-936A-FC4AFB4E3E35}">
      <dgm:prSet/>
      <dgm:spPr/>
      <dgm:t>
        <a:bodyPr/>
        <a:lstStyle/>
        <a:p>
          <a:endParaRPr lang="en-GB"/>
        </a:p>
      </dgm:t>
    </dgm:pt>
    <dgm:pt modelId="{6733AC31-62A9-1F45-A56D-EA6E9197A452}">
      <dgm:prSet/>
      <dgm:spPr/>
      <dgm:t>
        <a:bodyPr/>
        <a:lstStyle/>
        <a:p>
          <a:pPr rtl="0"/>
          <a:r>
            <a:rPr lang="en-GB" b="1"/>
            <a:t>Operationalization </a:t>
          </a:r>
          <a:r>
            <a:rPr lang="en-GB" b="0"/>
            <a:t>of IGCC in January 2026</a:t>
          </a:r>
        </a:p>
      </dgm:t>
    </dgm:pt>
    <dgm:pt modelId="{75902575-C27C-B044-8039-D5E1942B1433}" type="parTrans" cxnId="{FB8BC240-67ED-FC4C-9E40-1AAC3C42D90E}">
      <dgm:prSet/>
      <dgm:spPr/>
      <dgm:t>
        <a:bodyPr/>
        <a:lstStyle/>
        <a:p>
          <a:endParaRPr lang="en-GB"/>
        </a:p>
      </dgm:t>
    </dgm:pt>
    <dgm:pt modelId="{3FE2F655-00FE-3144-8CE8-0C91F0EC2382}" type="sibTrans" cxnId="{FB8BC240-67ED-FC4C-9E40-1AAC3C42D90E}">
      <dgm:prSet/>
      <dgm:spPr/>
      <dgm:t>
        <a:bodyPr/>
        <a:lstStyle/>
        <a:p>
          <a:endParaRPr lang="en-GB"/>
        </a:p>
      </dgm:t>
    </dgm:pt>
    <dgm:pt modelId="{C46F7E3F-8587-0C48-B33C-58418B24C073}" type="pres">
      <dgm:prSet presAssocID="{C3743541-4D46-2946-8B24-EED39FBAF5CE}" presName="arrowDiagram" presStyleCnt="0">
        <dgm:presLayoutVars>
          <dgm:chMax val="5"/>
          <dgm:dir/>
          <dgm:resizeHandles val="exact"/>
        </dgm:presLayoutVars>
      </dgm:prSet>
      <dgm:spPr/>
    </dgm:pt>
    <dgm:pt modelId="{C1629BBD-C4A9-CF43-B371-25771FC747CE}" type="pres">
      <dgm:prSet presAssocID="{C3743541-4D46-2946-8B24-EED39FBAF5CE}" presName="arrow" presStyleLbl="bgShp" presStyleIdx="0" presStyleCnt="1" custLinFactNeighborX="284" custLinFactNeighborY="-718"/>
      <dgm:spPr/>
    </dgm:pt>
    <dgm:pt modelId="{32205BD9-E778-EA46-B96A-9FB0FFA38742}" type="pres">
      <dgm:prSet presAssocID="{C3743541-4D46-2946-8B24-EED39FBAF5CE}" presName="arrowDiagram5" presStyleCnt="0"/>
      <dgm:spPr/>
    </dgm:pt>
    <dgm:pt modelId="{356AE743-8377-2641-8073-5856F40FA681}" type="pres">
      <dgm:prSet presAssocID="{3E955EAE-7B42-8742-B431-496CFB31F00A}" presName="bullet5a" presStyleLbl="node1" presStyleIdx="0" presStyleCnt="5"/>
      <dgm:spPr/>
    </dgm:pt>
    <dgm:pt modelId="{7A3434F2-3CEC-F64F-B0B4-495B52452356}" type="pres">
      <dgm:prSet presAssocID="{3E955EAE-7B42-8742-B431-496CFB31F00A}" presName="textBox5a" presStyleLbl="revTx" presStyleIdx="0" presStyleCnt="5">
        <dgm:presLayoutVars>
          <dgm:bulletEnabled val="1"/>
        </dgm:presLayoutVars>
      </dgm:prSet>
      <dgm:spPr/>
    </dgm:pt>
    <dgm:pt modelId="{855867B5-840E-2C4E-A524-BBA2D459A0A0}" type="pres">
      <dgm:prSet presAssocID="{9A605543-8875-6340-90B6-75282022BE4C}" presName="bullet5b" presStyleLbl="node1" presStyleIdx="1" presStyleCnt="5"/>
      <dgm:spPr/>
    </dgm:pt>
    <dgm:pt modelId="{E6AF9BB1-31FB-AA4C-9CBC-7922943D9CDC}" type="pres">
      <dgm:prSet presAssocID="{9A605543-8875-6340-90B6-75282022BE4C}" presName="textBox5b" presStyleLbl="revTx" presStyleIdx="1" presStyleCnt="5" custLinFactNeighborX="4281" custLinFactNeighborY="3799">
        <dgm:presLayoutVars>
          <dgm:bulletEnabled val="1"/>
        </dgm:presLayoutVars>
      </dgm:prSet>
      <dgm:spPr/>
    </dgm:pt>
    <dgm:pt modelId="{E34245DD-98A2-BB4F-A613-0C2043E86D69}" type="pres">
      <dgm:prSet presAssocID="{B842800F-41B6-804A-AFC7-CFFCB6F717FA}" presName="bullet5c" presStyleLbl="node1" presStyleIdx="2" presStyleCnt="5"/>
      <dgm:spPr/>
    </dgm:pt>
    <dgm:pt modelId="{FB3BB8D1-6CB4-6F4E-B411-D8999536AABF}" type="pres">
      <dgm:prSet presAssocID="{B842800F-41B6-804A-AFC7-CFFCB6F717FA}" presName="textBox5c" presStyleLbl="revTx" presStyleIdx="2" presStyleCnt="5" custLinFactNeighborX="-736" custLinFactNeighborY="3699">
        <dgm:presLayoutVars>
          <dgm:bulletEnabled val="1"/>
        </dgm:presLayoutVars>
      </dgm:prSet>
      <dgm:spPr/>
    </dgm:pt>
    <dgm:pt modelId="{2C456EB2-35DE-594E-AB58-F701B0B84799}" type="pres">
      <dgm:prSet presAssocID="{438C6D19-C8CD-1441-A850-0FFAF70D6249}" presName="bullet5d" presStyleLbl="node1" presStyleIdx="3" presStyleCnt="5"/>
      <dgm:spPr/>
    </dgm:pt>
    <dgm:pt modelId="{BBD474F7-1F76-754D-82A7-590B907CFCE2}" type="pres">
      <dgm:prSet presAssocID="{438C6D19-C8CD-1441-A850-0FFAF70D6249}" presName="textBox5d" presStyleLbl="revTx" presStyleIdx="3" presStyleCnt="5" custLinFactNeighborX="338" custLinFactNeighborY="4860">
        <dgm:presLayoutVars>
          <dgm:bulletEnabled val="1"/>
        </dgm:presLayoutVars>
      </dgm:prSet>
      <dgm:spPr/>
    </dgm:pt>
    <dgm:pt modelId="{841429C1-C4FC-E641-A926-181175C80A77}" type="pres">
      <dgm:prSet presAssocID="{6733AC31-62A9-1F45-A56D-EA6E9197A452}" presName="bullet5e" presStyleLbl="node1" presStyleIdx="4" presStyleCnt="5" custLinFactNeighborX="24757" custLinFactNeighborY="-14391"/>
      <dgm:spPr/>
    </dgm:pt>
    <dgm:pt modelId="{D53ABD02-7263-934B-BF71-D47C263F7174}" type="pres">
      <dgm:prSet presAssocID="{6733AC31-62A9-1F45-A56D-EA6E9197A452}" presName="textBox5e" presStyleLbl="revTx" presStyleIdx="4" presStyleCnt="5" custLinFactNeighborX="1165" custLinFactNeighborY="6279">
        <dgm:presLayoutVars>
          <dgm:bulletEnabled val="1"/>
        </dgm:presLayoutVars>
      </dgm:prSet>
      <dgm:spPr/>
    </dgm:pt>
  </dgm:ptLst>
  <dgm:cxnLst>
    <dgm:cxn modelId="{87B1D201-E20E-E945-BD68-D4E21934A46B}" srcId="{C3743541-4D46-2946-8B24-EED39FBAF5CE}" destId="{9A605543-8875-6340-90B6-75282022BE4C}" srcOrd="1" destOrd="0" parTransId="{E06F116A-A754-F942-8DFE-9D41935F0271}" sibTransId="{6B5C9D8C-9CB0-964C-B117-7B71A690675F}"/>
    <dgm:cxn modelId="{FB8BC240-67ED-FC4C-9E40-1AAC3C42D90E}" srcId="{C3743541-4D46-2946-8B24-EED39FBAF5CE}" destId="{6733AC31-62A9-1F45-A56D-EA6E9197A452}" srcOrd="4" destOrd="0" parTransId="{75902575-C27C-B044-8039-D5E1942B1433}" sibTransId="{3FE2F655-00FE-3144-8CE8-0C91F0EC2382}"/>
    <dgm:cxn modelId="{39EE9847-A9F5-BD4D-BF87-150A89C32850}" type="presOf" srcId="{438C6D19-C8CD-1441-A850-0FFAF70D6249}" destId="{BBD474F7-1F76-754D-82A7-590B907CFCE2}" srcOrd="0" destOrd="0" presId="urn:microsoft.com/office/officeart/2005/8/layout/arrow2"/>
    <dgm:cxn modelId="{ACFF7F69-2A61-5B4F-B877-6DA798B55D97}" type="presOf" srcId="{9A605543-8875-6340-90B6-75282022BE4C}" destId="{E6AF9BB1-31FB-AA4C-9CBC-7922943D9CDC}" srcOrd="0" destOrd="0" presId="urn:microsoft.com/office/officeart/2005/8/layout/arrow2"/>
    <dgm:cxn modelId="{CB0AE853-8DEE-584F-857B-F32262D0F95D}" type="presOf" srcId="{C3743541-4D46-2946-8B24-EED39FBAF5CE}" destId="{C46F7E3F-8587-0C48-B33C-58418B24C073}" srcOrd="0" destOrd="0" presId="urn:microsoft.com/office/officeart/2005/8/layout/arrow2"/>
    <dgm:cxn modelId="{E4F70B74-5FC5-524B-AB0A-CA4E143B5DFB}" type="presOf" srcId="{3E955EAE-7B42-8742-B431-496CFB31F00A}" destId="{7A3434F2-3CEC-F64F-B0B4-495B52452356}" srcOrd="0" destOrd="0" presId="urn:microsoft.com/office/officeart/2005/8/layout/arrow2"/>
    <dgm:cxn modelId="{D1B4C779-E004-524A-A1CC-1047747E89A0}" type="presOf" srcId="{B842800F-41B6-804A-AFC7-CFFCB6F717FA}" destId="{FB3BB8D1-6CB4-6F4E-B411-D8999536AABF}" srcOrd="0" destOrd="0" presId="urn:microsoft.com/office/officeart/2005/8/layout/arrow2"/>
    <dgm:cxn modelId="{498A1999-5AE1-944A-936A-FC4AFB4E3E35}" srcId="{C3743541-4D46-2946-8B24-EED39FBAF5CE}" destId="{438C6D19-C8CD-1441-A850-0FFAF70D6249}" srcOrd="3" destOrd="0" parTransId="{88528DA7-3807-A64E-BB79-008A23CA2F5D}" sibTransId="{FF854C53-313D-CC43-AAAE-1C8712B228A6}"/>
    <dgm:cxn modelId="{B5997CCB-5BEF-4849-BBAA-27C09AB39FD7}" srcId="{C3743541-4D46-2946-8B24-EED39FBAF5CE}" destId="{B842800F-41B6-804A-AFC7-CFFCB6F717FA}" srcOrd="2" destOrd="0" parTransId="{DDE9855C-AEDC-D742-9C7D-C59616DBC0ED}" sibTransId="{936DB7AE-A01C-E647-82C6-AF94A3F26122}"/>
    <dgm:cxn modelId="{07E304DB-B44A-2C47-8B8E-CEB18E4754DD}" srcId="{C3743541-4D46-2946-8B24-EED39FBAF5CE}" destId="{3E955EAE-7B42-8742-B431-496CFB31F00A}" srcOrd="0" destOrd="0" parTransId="{58473D6F-82C1-C543-BCAD-313B2BA05196}" sibTransId="{82B60EDE-99DF-2047-BDB5-23522FC4EC18}"/>
    <dgm:cxn modelId="{8F2EB6ED-F829-D146-A844-005F1F977E21}" type="presOf" srcId="{6733AC31-62A9-1F45-A56D-EA6E9197A452}" destId="{D53ABD02-7263-934B-BF71-D47C263F7174}" srcOrd="0" destOrd="0" presId="urn:microsoft.com/office/officeart/2005/8/layout/arrow2"/>
    <dgm:cxn modelId="{9A43281C-3E1E-3346-BEBA-C14D04461ECF}" type="presParOf" srcId="{C46F7E3F-8587-0C48-B33C-58418B24C073}" destId="{C1629BBD-C4A9-CF43-B371-25771FC747CE}" srcOrd="0" destOrd="0" presId="urn:microsoft.com/office/officeart/2005/8/layout/arrow2"/>
    <dgm:cxn modelId="{3A0EC3ED-8121-2245-BE6F-BBE9C63CAD6C}" type="presParOf" srcId="{C46F7E3F-8587-0C48-B33C-58418B24C073}" destId="{32205BD9-E778-EA46-B96A-9FB0FFA38742}" srcOrd="1" destOrd="0" presId="urn:microsoft.com/office/officeart/2005/8/layout/arrow2"/>
    <dgm:cxn modelId="{8F588FF7-0AC4-A94D-83C5-28C6C79C5647}" type="presParOf" srcId="{32205BD9-E778-EA46-B96A-9FB0FFA38742}" destId="{356AE743-8377-2641-8073-5856F40FA681}" srcOrd="0" destOrd="0" presId="urn:microsoft.com/office/officeart/2005/8/layout/arrow2"/>
    <dgm:cxn modelId="{4C8739E4-E1BA-A04D-B15F-EDF44FABFBB5}" type="presParOf" srcId="{32205BD9-E778-EA46-B96A-9FB0FFA38742}" destId="{7A3434F2-3CEC-F64F-B0B4-495B52452356}" srcOrd="1" destOrd="0" presId="urn:microsoft.com/office/officeart/2005/8/layout/arrow2"/>
    <dgm:cxn modelId="{4D1F0746-2931-354A-9EFD-05628447743C}" type="presParOf" srcId="{32205BD9-E778-EA46-B96A-9FB0FFA38742}" destId="{855867B5-840E-2C4E-A524-BBA2D459A0A0}" srcOrd="2" destOrd="0" presId="urn:microsoft.com/office/officeart/2005/8/layout/arrow2"/>
    <dgm:cxn modelId="{6DCF323B-D293-2D40-ADE0-194624DFB9A9}" type="presParOf" srcId="{32205BD9-E778-EA46-B96A-9FB0FFA38742}" destId="{E6AF9BB1-31FB-AA4C-9CBC-7922943D9CDC}" srcOrd="3" destOrd="0" presId="urn:microsoft.com/office/officeart/2005/8/layout/arrow2"/>
    <dgm:cxn modelId="{BD141C9B-0653-AE41-8900-635FABBFCC86}" type="presParOf" srcId="{32205BD9-E778-EA46-B96A-9FB0FFA38742}" destId="{E34245DD-98A2-BB4F-A613-0C2043E86D69}" srcOrd="4" destOrd="0" presId="urn:microsoft.com/office/officeart/2005/8/layout/arrow2"/>
    <dgm:cxn modelId="{ECF4D278-91AF-D149-846A-6F3C2B4D8CC2}" type="presParOf" srcId="{32205BD9-E778-EA46-B96A-9FB0FFA38742}" destId="{FB3BB8D1-6CB4-6F4E-B411-D8999536AABF}" srcOrd="5" destOrd="0" presId="urn:microsoft.com/office/officeart/2005/8/layout/arrow2"/>
    <dgm:cxn modelId="{5C08B708-090C-E54E-9663-969D7CA8BFA0}" type="presParOf" srcId="{32205BD9-E778-EA46-B96A-9FB0FFA38742}" destId="{2C456EB2-35DE-594E-AB58-F701B0B84799}" srcOrd="6" destOrd="0" presId="urn:microsoft.com/office/officeart/2005/8/layout/arrow2"/>
    <dgm:cxn modelId="{10AE61E9-FE2B-F547-B25B-29999B141D34}" type="presParOf" srcId="{32205BD9-E778-EA46-B96A-9FB0FFA38742}" destId="{BBD474F7-1F76-754D-82A7-590B907CFCE2}" srcOrd="7" destOrd="0" presId="urn:microsoft.com/office/officeart/2005/8/layout/arrow2"/>
    <dgm:cxn modelId="{89BC66B4-2C01-B243-820D-9F4E2E9CFF94}" type="presParOf" srcId="{32205BD9-E778-EA46-B96A-9FB0FFA38742}" destId="{841429C1-C4FC-E641-A926-181175C80A77}" srcOrd="8" destOrd="0" presId="urn:microsoft.com/office/officeart/2005/8/layout/arrow2"/>
    <dgm:cxn modelId="{9FD6DBDD-86EF-E64C-8E1B-A23B8072D3DD}" type="presParOf" srcId="{32205BD9-E778-EA46-B96A-9FB0FFA38742}" destId="{D53ABD02-7263-934B-BF71-D47C263F7174}" srcOrd="9" destOrd="0" presId="urn:microsoft.com/office/officeart/2005/8/layout/arrow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518817-AB31-40A5-BC20-0616DA526A5E}"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E3AE36D6-A44C-41B7-A13E-E6BD7678965F}">
      <dgm:prSet custT="1"/>
      <dgm:spPr/>
      <dgm:t>
        <a:bodyPr/>
        <a:lstStyle/>
        <a:p>
          <a:r>
            <a:rPr lang="en-GB" sz="2400" b="1"/>
            <a:t>Supporting countries with Monitoring, reporting and evaluation of NCAPs</a:t>
          </a:r>
          <a:endParaRPr lang="en-US" sz="2400">
            <a:latin typeface="Roboto" panose="02000000000000000000" pitchFamily="2" charset="0"/>
            <a:ea typeface="Roboto" panose="02000000000000000000" pitchFamily="2" charset="0"/>
            <a:cs typeface="Roboto" panose="02000000000000000000" pitchFamily="2" charset="0"/>
          </a:endParaRPr>
        </a:p>
      </dgm:t>
    </dgm:pt>
    <dgm:pt modelId="{62A5B946-F3DB-4D57-86E2-F4232AD1E735}" type="parTrans" cxnId="{18BA3BD4-5F7C-45E3-8C38-33838D791023}">
      <dgm:prSet/>
      <dgm:spPr/>
      <dgm:t>
        <a:bodyPr/>
        <a:lstStyle/>
        <a:p>
          <a:endParaRPr lang="en-US" sz="1800"/>
        </a:p>
      </dgm:t>
    </dgm:pt>
    <dgm:pt modelId="{5D7E9BDD-D462-49B3-8A6D-657A3D770944}" type="sibTrans" cxnId="{18BA3BD4-5F7C-45E3-8C38-33838D791023}">
      <dgm:prSet/>
      <dgm:spPr/>
      <dgm:t>
        <a:bodyPr/>
        <a:lstStyle/>
        <a:p>
          <a:endParaRPr lang="en-US" sz="1800"/>
        </a:p>
      </dgm:t>
    </dgm:pt>
    <dgm:pt modelId="{1258F62D-5E21-40D5-9A93-D254959C8FFE}">
      <dgm:prSet custT="1"/>
      <dgm:spPr/>
      <dgm:t>
        <a:bodyPr/>
        <a:lstStyle/>
        <a:p>
          <a:pPr>
            <a:lnSpc>
              <a:spcPct val="100000"/>
            </a:lnSpc>
          </a:pPr>
          <a:r>
            <a:rPr lang="en-GB" sz="1800" kern="120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rPr>
            <a:t>How are responsibilities assigned? Who is responsible/accountable for individual measures/actions? </a:t>
          </a:r>
          <a:endParaRPr lang="en-US" sz="1800" kern="120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endParaRPr>
        </a:p>
      </dgm:t>
    </dgm:pt>
    <dgm:pt modelId="{E0A95567-BEB1-418E-B6A8-07185B917F57}" type="parTrans" cxnId="{C21A1EB6-79EA-44C5-A5BF-368C0E63D2F8}">
      <dgm:prSet/>
      <dgm:spPr/>
      <dgm:t>
        <a:bodyPr/>
        <a:lstStyle/>
        <a:p>
          <a:endParaRPr lang="en-US" sz="1800"/>
        </a:p>
      </dgm:t>
    </dgm:pt>
    <dgm:pt modelId="{BE75242C-1F82-45D1-AF29-76D04D631813}" type="sibTrans" cxnId="{C21A1EB6-79EA-44C5-A5BF-368C0E63D2F8}">
      <dgm:prSet/>
      <dgm:spPr/>
      <dgm:t>
        <a:bodyPr/>
        <a:lstStyle/>
        <a:p>
          <a:endParaRPr lang="en-US" sz="1800"/>
        </a:p>
      </dgm:t>
    </dgm:pt>
    <dgm:pt modelId="{8BD6B7BF-F4AD-47E9-AE02-6CE582F83BF1}">
      <dgm:prSet custT="1"/>
      <dgm:spPr/>
      <dgm:t>
        <a:bodyPr/>
        <a:lstStyle/>
        <a:p>
          <a:r>
            <a:rPr lang="en-GB" sz="2400" b="1"/>
            <a:t>Updating existing NCAPs </a:t>
          </a:r>
          <a:endParaRPr lang="en-US" sz="2400">
            <a:latin typeface="Roboto" panose="02000000000000000000" pitchFamily="2" charset="0"/>
            <a:ea typeface="Roboto" panose="02000000000000000000" pitchFamily="2" charset="0"/>
            <a:cs typeface="Roboto" panose="02000000000000000000" pitchFamily="2" charset="0"/>
          </a:endParaRPr>
        </a:p>
      </dgm:t>
    </dgm:pt>
    <dgm:pt modelId="{8F0FDABA-9E82-45E2-A06D-322D282432BA}" type="parTrans" cxnId="{7E2E6D92-FF9D-4698-87AA-8F3449473621}">
      <dgm:prSet/>
      <dgm:spPr/>
      <dgm:t>
        <a:bodyPr/>
        <a:lstStyle/>
        <a:p>
          <a:endParaRPr lang="en-US" sz="1800"/>
        </a:p>
      </dgm:t>
    </dgm:pt>
    <dgm:pt modelId="{2DF8761B-D9D0-420A-8DAA-88BC4507B614}" type="sibTrans" cxnId="{7E2E6D92-FF9D-4698-87AA-8F3449473621}">
      <dgm:prSet/>
      <dgm:spPr/>
      <dgm:t>
        <a:bodyPr/>
        <a:lstStyle/>
        <a:p>
          <a:endParaRPr lang="en-US" sz="1800"/>
        </a:p>
      </dgm:t>
    </dgm:pt>
    <dgm:pt modelId="{772108B5-6149-4318-87B3-ADC8CC253F7B}">
      <dgm:prSet custT="1"/>
      <dgm:spPr/>
      <dgm:t>
        <a:bodyPr/>
        <a:lstStyle/>
        <a:p>
          <a:pPr>
            <a:lnSpc>
              <a:spcPct val="100000"/>
            </a:lnSpc>
          </a:pPr>
          <a:r>
            <a:rPr lang="en-GB" sz="1800" kern="120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rPr>
            <a:t>What triggers update? What are the conditions? </a:t>
          </a:r>
          <a:endParaRPr lang="en-US" sz="1800" kern="120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endParaRPr>
        </a:p>
      </dgm:t>
    </dgm:pt>
    <dgm:pt modelId="{4C4B0579-2151-4D58-BFE7-DBE7F6DED6D7}" type="parTrans" cxnId="{3153C0A0-6F36-460F-BBC4-2D09545787F5}">
      <dgm:prSet/>
      <dgm:spPr/>
      <dgm:t>
        <a:bodyPr/>
        <a:lstStyle/>
        <a:p>
          <a:endParaRPr lang="en-US" sz="1800"/>
        </a:p>
      </dgm:t>
    </dgm:pt>
    <dgm:pt modelId="{E874DD8F-D820-4123-837C-2F9B32288EB1}" type="sibTrans" cxnId="{3153C0A0-6F36-460F-BBC4-2D09545787F5}">
      <dgm:prSet/>
      <dgm:spPr/>
      <dgm:t>
        <a:bodyPr/>
        <a:lstStyle/>
        <a:p>
          <a:endParaRPr lang="en-US" sz="1800"/>
        </a:p>
      </dgm:t>
    </dgm:pt>
    <dgm:pt modelId="{DF8511C5-EFCC-4E4E-8A9F-09CEAF5F90D8}">
      <dgm:prSet custT="1"/>
      <dgm:spPr/>
      <dgm:t>
        <a:bodyPr/>
        <a:lstStyle/>
        <a:p>
          <a:pPr>
            <a:lnSpc>
              <a:spcPct val="100000"/>
            </a:lnSpc>
          </a:pPr>
          <a:r>
            <a:rPr lang="en-GB" sz="1800" kern="120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rPr>
            <a:t>Who is responsible/accountable for the NCAP as a whole? </a:t>
          </a:r>
          <a:endParaRPr lang="en-US" sz="1800" kern="120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endParaRPr>
        </a:p>
      </dgm:t>
    </dgm:pt>
    <dgm:pt modelId="{92F07AFB-6E6C-4DB3-9C8E-09C479792809}" type="sibTrans" cxnId="{5698725B-BAC7-4BD4-826D-4CECB28E0296}">
      <dgm:prSet/>
      <dgm:spPr/>
      <dgm:t>
        <a:bodyPr/>
        <a:lstStyle/>
        <a:p>
          <a:endParaRPr lang="en-US" sz="1800"/>
        </a:p>
      </dgm:t>
    </dgm:pt>
    <dgm:pt modelId="{019542B0-2949-44E4-B45E-AB352FAAF398}" type="parTrans" cxnId="{5698725B-BAC7-4BD4-826D-4CECB28E0296}">
      <dgm:prSet/>
      <dgm:spPr/>
      <dgm:t>
        <a:bodyPr/>
        <a:lstStyle/>
        <a:p>
          <a:endParaRPr lang="en-US" sz="1800"/>
        </a:p>
      </dgm:t>
    </dgm:pt>
    <dgm:pt modelId="{53459D75-105E-49F0-9402-664E579935C5}">
      <dgm:prSet custT="1"/>
      <dgm:spPr/>
      <dgm:t>
        <a:bodyPr/>
        <a:lstStyle/>
        <a:p>
          <a:pPr>
            <a:lnSpc>
              <a:spcPct val="100000"/>
            </a:lnSpc>
          </a:pPr>
          <a:r>
            <a:rPr lang="en-GB" sz="1800" kern="120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rPr>
            <a:t>What are the information flows? Who reports to whom? (identifying general structures and best practices) </a:t>
          </a:r>
          <a:endParaRPr lang="en-US" sz="1800" kern="120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endParaRPr>
        </a:p>
      </dgm:t>
    </dgm:pt>
    <dgm:pt modelId="{C3C1980A-B7E1-4CFE-9D0F-30CF06EEAD45}" type="sibTrans" cxnId="{FDDC7A77-7923-4674-991A-EF002D015C01}">
      <dgm:prSet/>
      <dgm:spPr/>
      <dgm:t>
        <a:bodyPr/>
        <a:lstStyle/>
        <a:p>
          <a:endParaRPr lang="en-US" sz="1800"/>
        </a:p>
      </dgm:t>
    </dgm:pt>
    <dgm:pt modelId="{C6A53D3B-4CFF-4BA3-826C-A1468835607F}" type="parTrans" cxnId="{FDDC7A77-7923-4674-991A-EF002D015C01}">
      <dgm:prSet/>
      <dgm:spPr/>
      <dgm:t>
        <a:bodyPr/>
        <a:lstStyle/>
        <a:p>
          <a:endParaRPr lang="en-US" sz="1800"/>
        </a:p>
      </dgm:t>
    </dgm:pt>
    <dgm:pt modelId="{C2F038D2-1AEF-4804-B597-096167C4580B}">
      <dgm:prSet custT="1"/>
      <dgm:spPr/>
      <dgm:t>
        <a:bodyPr/>
        <a:lstStyle/>
        <a:p>
          <a:pPr>
            <a:lnSpc>
              <a:spcPct val="100000"/>
            </a:lnSpc>
          </a:pPr>
          <a:r>
            <a:rPr lang="en-GB" sz="1800" kern="120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rPr>
            <a:t>What structures are in place to adapt the NCAP to changing market needs? </a:t>
          </a:r>
          <a:endParaRPr lang="en-US" sz="1800" kern="120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endParaRPr>
        </a:p>
      </dgm:t>
    </dgm:pt>
    <dgm:pt modelId="{338E2349-3543-4347-B549-723625BA7F11}" type="sibTrans" cxnId="{89CDB12F-CF71-4BE9-A672-5644A715ABBC}">
      <dgm:prSet/>
      <dgm:spPr/>
      <dgm:t>
        <a:bodyPr/>
        <a:lstStyle/>
        <a:p>
          <a:endParaRPr lang="en-US" sz="1800"/>
        </a:p>
      </dgm:t>
    </dgm:pt>
    <dgm:pt modelId="{4893DF83-20AD-43C5-8BD5-F54785F5E03D}" type="parTrans" cxnId="{89CDB12F-CF71-4BE9-A672-5644A715ABBC}">
      <dgm:prSet/>
      <dgm:spPr/>
      <dgm:t>
        <a:bodyPr/>
        <a:lstStyle/>
        <a:p>
          <a:endParaRPr lang="en-US" sz="1800"/>
        </a:p>
      </dgm:t>
    </dgm:pt>
    <dgm:pt modelId="{79117502-4059-4B63-A8AD-FC50DD8DBD28}">
      <dgm:prSet custT="1"/>
      <dgm:spPr/>
      <dgm:t>
        <a:bodyPr/>
        <a:lstStyle/>
        <a:p>
          <a:pPr>
            <a:lnSpc>
              <a:spcPct val="100000"/>
            </a:lnSpc>
          </a:pPr>
          <a:r>
            <a:rPr lang="en-GB" sz="1800" kern="120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rPr>
            <a:t>Do updates need to be defined in the original NCAPs?</a:t>
          </a:r>
          <a:endParaRPr lang="en-US" sz="1800" kern="120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endParaRPr>
        </a:p>
      </dgm:t>
    </dgm:pt>
    <dgm:pt modelId="{7B51521D-AA4F-4429-92B8-6318E6ED8C8A}" type="sibTrans" cxnId="{B49DC1E6-999D-4D34-A7E2-7DAACA9CCF3E}">
      <dgm:prSet/>
      <dgm:spPr/>
      <dgm:t>
        <a:bodyPr/>
        <a:lstStyle/>
        <a:p>
          <a:endParaRPr lang="en-US" sz="1800"/>
        </a:p>
      </dgm:t>
    </dgm:pt>
    <dgm:pt modelId="{7B6053A6-BD2B-42BE-9AC6-4C6BFBB8862B}" type="parTrans" cxnId="{B49DC1E6-999D-4D34-A7E2-7DAACA9CCF3E}">
      <dgm:prSet/>
      <dgm:spPr/>
      <dgm:t>
        <a:bodyPr/>
        <a:lstStyle/>
        <a:p>
          <a:endParaRPr lang="en-US" sz="1800"/>
        </a:p>
      </dgm:t>
    </dgm:pt>
    <dgm:pt modelId="{D746E2A0-5729-4DEE-8C7C-A10BFA3BEF38}">
      <dgm:prSet custT="1"/>
      <dgm:spPr/>
      <dgm:t>
        <a:bodyPr/>
        <a:lstStyle/>
        <a:p>
          <a:pPr>
            <a:lnSpc>
              <a:spcPct val="100000"/>
            </a:lnSpc>
          </a:pPr>
          <a:r>
            <a:rPr lang="en-US" sz="1800" kern="120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rPr>
            <a:t>Review process of achieved results</a:t>
          </a:r>
        </a:p>
      </dgm:t>
    </dgm:pt>
    <dgm:pt modelId="{0B99A359-B7F0-4E8F-BFDA-53BF5E12E8D4}" type="parTrans" cxnId="{FC8DF59C-571D-4AFF-95C7-3F0960982627}">
      <dgm:prSet/>
      <dgm:spPr/>
      <dgm:t>
        <a:bodyPr/>
        <a:lstStyle/>
        <a:p>
          <a:endParaRPr lang="fr-FR"/>
        </a:p>
      </dgm:t>
    </dgm:pt>
    <dgm:pt modelId="{7E41938A-EB1C-42D3-A8F2-AD6A852DB802}" type="sibTrans" cxnId="{FC8DF59C-571D-4AFF-95C7-3F0960982627}">
      <dgm:prSet/>
      <dgm:spPr/>
      <dgm:t>
        <a:bodyPr/>
        <a:lstStyle/>
        <a:p>
          <a:endParaRPr lang="fr-FR"/>
        </a:p>
      </dgm:t>
    </dgm:pt>
    <dgm:pt modelId="{5AA459B0-849A-46B0-A73F-700A85310A63}">
      <dgm:prSet custT="1"/>
      <dgm:spPr/>
      <dgm:t>
        <a:bodyPr/>
        <a:lstStyle/>
        <a:p>
          <a:pPr>
            <a:lnSpc>
              <a:spcPct val="100000"/>
            </a:lnSpc>
          </a:pPr>
          <a:r>
            <a:rPr lang="en-US" sz="1800" kern="120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rPr>
            <a:t>Global monitoring of NCAP developments (esp. for Pledge signatories)</a:t>
          </a:r>
        </a:p>
      </dgm:t>
    </dgm:pt>
    <dgm:pt modelId="{640A136F-C7F1-4995-9A1E-FD1F824B1E9D}" type="parTrans" cxnId="{97908AD5-2909-41E6-A2BE-5A75B4E3B3E5}">
      <dgm:prSet/>
      <dgm:spPr/>
      <dgm:t>
        <a:bodyPr/>
        <a:lstStyle/>
        <a:p>
          <a:endParaRPr lang="fr-FR"/>
        </a:p>
      </dgm:t>
    </dgm:pt>
    <dgm:pt modelId="{36716932-8E44-40D7-9E13-38BA4A7DD4A8}" type="sibTrans" cxnId="{97908AD5-2909-41E6-A2BE-5A75B4E3B3E5}">
      <dgm:prSet/>
      <dgm:spPr/>
      <dgm:t>
        <a:bodyPr/>
        <a:lstStyle/>
        <a:p>
          <a:endParaRPr lang="fr-FR"/>
        </a:p>
      </dgm:t>
    </dgm:pt>
    <dgm:pt modelId="{105DB78F-B588-4C3F-9F87-93A813308E2F}" type="pres">
      <dgm:prSet presAssocID="{55518817-AB31-40A5-BC20-0616DA526A5E}" presName="linear" presStyleCnt="0">
        <dgm:presLayoutVars>
          <dgm:animLvl val="lvl"/>
          <dgm:resizeHandles val="exact"/>
        </dgm:presLayoutVars>
      </dgm:prSet>
      <dgm:spPr/>
    </dgm:pt>
    <dgm:pt modelId="{6D28C7E1-31EC-43B5-9487-18DCAA54D755}" type="pres">
      <dgm:prSet presAssocID="{E3AE36D6-A44C-41B7-A13E-E6BD7678965F}" presName="parentText" presStyleLbl="node1" presStyleIdx="0" presStyleCnt="2">
        <dgm:presLayoutVars>
          <dgm:chMax val="0"/>
          <dgm:bulletEnabled val="1"/>
        </dgm:presLayoutVars>
      </dgm:prSet>
      <dgm:spPr/>
    </dgm:pt>
    <dgm:pt modelId="{BD0D0B34-3D50-4131-84E0-F6F11D2662D7}" type="pres">
      <dgm:prSet presAssocID="{E3AE36D6-A44C-41B7-A13E-E6BD7678965F}" presName="childText" presStyleLbl="revTx" presStyleIdx="0" presStyleCnt="2">
        <dgm:presLayoutVars>
          <dgm:bulletEnabled val="1"/>
        </dgm:presLayoutVars>
      </dgm:prSet>
      <dgm:spPr/>
    </dgm:pt>
    <dgm:pt modelId="{F630967B-25E7-4D2C-A551-4C9B2E1AF827}" type="pres">
      <dgm:prSet presAssocID="{8BD6B7BF-F4AD-47E9-AE02-6CE582F83BF1}" presName="parentText" presStyleLbl="node1" presStyleIdx="1" presStyleCnt="2" custLinFactNeighborY="5389">
        <dgm:presLayoutVars>
          <dgm:chMax val="0"/>
          <dgm:bulletEnabled val="1"/>
        </dgm:presLayoutVars>
      </dgm:prSet>
      <dgm:spPr/>
    </dgm:pt>
    <dgm:pt modelId="{FE04332F-CC91-47F1-A716-02880C879675}" type="pres">
      <dgm:prSet presAssocID="{8BD6B7BF-F4AD-47E9-AE02-6CE582F83BF1}" presName="childText" presStyleLbl="revTx" presStyleIdx="1" presStyleCnt="2" custLinFactNeighborY="7392">
        <dgm:presLayoutVars>
          <dgm:bulletEnabled val="1"/>
        </dgm:presLayoutVars>
      </dgm:prSet>
      <dgm:spPr/>
    </dgm:pt>
  </dgm:ptLst>
  <dgm:cxnLst>
    <dgm:cxn modelId="{482E6D09-5A94-496B-B4E0-8A7E847B6ACF}" type="presOf" srcId="{8BD6B7BF-F4AD-47E9-AE02-6CE582F83BF1}" destId="{F630967B-25E7-4D2C-A551-4C9B2E1AF827}" srcOrd="0" destOrd="0" presId="urn:microsoft.com/office/officeart/2005/8/layout/vList2"/>
    <dgm:cxn modelId="{DA5E0C0B-7DF8-4674-B8A8-B2859CCB4585}" type="presOf" srcId="{79117502-4059-4B63-A8AD-FC50DD8DBD28}" destId="{FE04332F-CC91-47F1-A716-02880C879675}" srcOrd="0" destOrd="2" presId="urn:microsoft.com/office/officeart/2005/8/layout/vList2"/>
    <dgm:cxn modelId="{89CDB12F-CF71-4BE9-A672-5644A715ABBC}" srcId="{E3AE36D6-A44C-41B7-A13E-E6BD7678965F}" destId="{C2F038D2-1AEF-4804-B597-096167C4580B}" srcOrd="4" destOrd="0" parTransId="{4893DF83-20AD-43C5-8BD5-F54785F5E03D}" sibTransId="{338E2349-3543-4347-B549-723625BA7F11}"/>
    <dgm:cxn modelId="{5698725B-BAC7-4BD4-826D-4CECB28E0296}" srcId="{E3AE36D6-A44C-41B7-A13E-E6BD7678965F}" destId="{DF8511C5-EFCC-4E4E-8A9F-09CEAF5F90D8}" srcOrd="2" destOrd="0" parTransId="{019542B0-2949-44E4-B45E-AB352FAAF398}" sibTransId="{92F07AFB-6E6C-4DB3-9C8E-09C479792809}"/>
    <dgm:cxn modelId="{DB13C45E-0401-4AEE-917D-5FB855C9D049}" type="presOf" srcId="{5AA459B0-849A-46B0-A73F-700A85310A63}" destId="{BD0D0B34-3D50-4131-84E0-F6F11D2662D7}" srcOrd="0" destOrd="0" presId="urn:microsoft.com/office/officeart/2005/8/layout/vList2"/>
    <dgm:cxn modelId="{DC20A972-3DD6-4CCD-9D52-F94BF267D8D0}" type="presOf" srcId="{53459D75-105E-49F0-9402-664E579935C5}" destId="{BD0D0B34-3D50-4131-84E0-F6F11D2662D7}" srcOrd="0" destOrd="3" presId="urn:microsoft.com/office/officeart/2005/8/layout/vList2"/>
    <dgm:cxn modelId="{BF2EF553-EBCA-4090-960E-F7C22F3FC58E}" type="presOf" srcId="{DF8511C5-EFCC-4E4E-8A9F-09CEAF5F90D8}" destId="{BD0D0B34-3D50-4131-84E0-F6F11D2662D7}" srcOrd="0" destOrd="2" presId="urn:microsoft.com/office/officeart/2005/8/layout/vList2"/>
    <dgm:cxn modelId="{FDDC7A77-7923-4674-991A-EF002D015C01}" srcId="{E3AE36D6-A44C-41B7-A13E-E6BD7678965F}" destId="{53459D75-105E-49F0-9402-664E579935C5}" srcOrd="3" destOrd="0" parTransId="{C6A53D3B-4CFF-4BA3-826C-A1468835607F}" sibTransId="{C3C1980A-B7E1-4CFE-9D0F-30CF06EEAD45}"/>
    <dgm:cxn modelId="{7B972F59-DE5C-40F8-81B8-1260AF2EEA1D}" type="presOf" srcId="{1258F62D-5E21-40D5-9A93-D254959C8FFE}" destId="{BD0D0B34-3D50-4131-84E0-F6F11D2662D7}" srcOrd="0" destOrd="1" presId="urn:microsoft.com/office/officeart/2005/8/layout/vList2"/>
    <dgm:cxn modelId="{306E557D-B6F7-45A1-921E-5357494B0DE6}" type="presOf" srcId="{55518817-AB31-40A5-BC20-0616DA526A5E}" destId="{105DB78F-B588-4C3F-9F87-93A813308E2F}" srcOrd="0" destOrd="0" presId="urn:microsoft.com/office/officeart/2005/8/layout/vList2"/>
    <dgm:cxn modelId="{7E2E6D92-FF9D-4698-87AA-8F3449473621}" srcId="{55518817-AB31-40A5-BC20-0616DA526A5E}" destId="{8BD6B7BF-F4AD-47E9-AE02-6CE582F83BF1}" srcOrd="1" destOrd="0" parTransId="{8F0FDABA-9E82-45E2-A06D-322D282432BA}" sibTransId="{2DF8761B-D9D0-420A-8DAA-88BC4507B614}"/>
    <dgm:cxn modelId="{FC8DF59C-571D-4AFF-95C7-3F0960982627}" srcId="{8BD6B7BF-F4AD-47E9-AE02-6CE582F83BF1}" destId="{D746E2A0-5729-4DEE-8C7C-A10BFA3BEF38}" srcOrd="1" destOrd="0" parTransId="{0B99A359-B7F0-4E8F-BFDA-53BF5E12E8D4}" sibTransId="{7E41938A-EB1C-42D3-A8F2-AD6A852DB802}"/>
    <dgm:cxn modelId="{FF69D39D-7489-400B-85F3-3269A86DA311}" type="presOf" srcId="{772108B5-6149-4318-87B3-ADC8CC253F7B}" destId="{FE04332F-CC91-47F1-A716-02880C879675}" srcOrd="0" destOrd="0" presId="urn:microsoft.com/office/officeart/2005/8/layout/vList2"/>
    <dgm:cxn modelId="{3153C0A0-6F36-460F-BBC4-2D09545787F5}" srcId="{8BD6B7BF-F4AD-47E9-AE02-6CE582F83BF1}" destId="{772108B5-6149-4318-87B3-ADC8CC253F7B}" srcOrd="0" destOrd="0" parTransId="{4C4B0579-2151-4D58-BFE7-DBE7F6DED6D7}" sibTransId="{E874DD8F-D820-4123-837C-2F9B32288EB1}"/>
    <dgm:cxn modelId="{C21A1EB6-79EA-44C5-A5BF-368C0E63D2F8}" srcId="{E3AE36D6-A44C-41B7-A13E-E6BD7678965F}" destId="{1258F62D-5E21-40D5-9A93-D254959C8FFE}" srcOrd="1" destOrd="0" parTransId="{E0A95567-BEB1-418E-B6A8-07185B917F57}" sibTransId="{BE75242C-1F82-45D1-AF29-76D04D631813}"/>
    <dgm:cxn modelId="{07D490D3-E538-4B00-A1E8-44E9F2BEF573}" type="presOf" srcId="{D746E2A0-5729-4DEE-8C7C-A10BFA3BEF38}" destId="{FE04332F-CC91-47F1-A716-02880C879675}" srcOrd="0" destOrd="1" presId="urn:microsoft.com/office/officeart/2005/8/layout/vList2"/>
    <dgm:cxn modelId="{18BA3BD4-5F7C-45E3-8C38-33838D791023}" srcId="{55518817-AB31-40A5-BC20-0616DA526A5E}" destId="{E3AE36D6-A44C-41B7-A13E-E6BD7678965F}" srcOrd="0" destOrd="0" parTransId="{62A5B946-F3DB-4D57-86E2-F4232AD1E735}" sibTransId="{5D7E9BDD-D462-49B3-8A6D-657A3D770944}"/>
    <dgm:cxn modelId="{97908AD5-2909-41E6-A2BE-5A75B4E3B3E5}" srcId="{E3AE36D6-A44C-41B7-A13E-E6BD7678965F}" destId="{5AA459B0-849A-46B0-A73F-700A85310A63}" srcOrd="0" destOrd="0" parTransId="{640A136F-C7F1-4995-9A1E-FD1F824B1E9D}" sibTransId="{36716932-8E44-40D7-9E13-38BA4A7DD4A8}"/>
    <dgm:cxn modelId="{43C9B9DF-97A2-4A03-9D95-86CC4962DEBE}" type="presOf" srcId="{E3AE36D6-A44C-41B7-A13E-E6BD7678965F}" destId="{6D28C7E1-31EC-43B5-9487-18DCAA54D755}" srcOrd="0" destOrd="0" presId="urn:microsoft.com/office/officeart/2005/8/layout/vList2"/>
    <dgm:cxn modelId="{B49DC1E6-999D-4D34-A7E2-7DAACA9CCF3E}" srcId="{8BD6B7BF-F4AD-47E9-AE02-6CE582F83BF1}" destId="{79117502-4059-4B63-A8AD-FC50DD8DBD28}" srcOrd="2" destOrd="0" parTransId="{7B6053A6-BD2B-42BE-9AC6-4C6BFBB8862B}" sibTransId="{7B51521D-AA4F-4429-92B8-6318E6ED8C8A}"/>
    <dgm:cxn modelId="{720B17E7-CD43-4CDF-999C-DE2A1898F4A6}" type="presOf" srcId="{C2F038D2-1AEF-4804-B597-096167C4580B}" destId="{BD0D0B34-3D50-4131-84E0-F6F11D2662D7}" srcOrd="0" destOrd="4" presId="urn:microsoft.com/office/officeart/2005/8/layout/vList2"/>
    <dgm:cxn modelId="{1ED6C008-85B1-4E31-A0BD-6ABB3175158F}" type="presParOf" srcId="{105DB78F-B588-4C3F-9F87-93A813308E2F}" destId="{6D28C7E1-31EC-43B5-9487-18DCAA54D755}" srcOrd="0" destOrd="0" presId="urn:microsoft.com/office/officeart/2005/8/layout/vList2"/>
    <dgm:cxn modelId="{894AED45-DA58-4477-8184-62CD2A1C3B8D}" type="presParOf" srcId="{105DB78F-B588-4C3F-9F87-93A813308E2F}" destId="{BD0D0B34-3D50-4131-84E0-F6F11D2662D7}" srcOrd="1" destOrd="0" presId="urn:microsoft.com/office/officeart/2005/8/layout/vList2"/>
    <dgm:cxn modelId="{45EDDD4C-5B30-4A88-B518-79D563EF44D2}" type="presParOf" srcId="{105DB78F-B588-4C3F-9F87-93A813308E2F}" destId="{F630967B-25E7-4D2C-A551-4C9B2E1AF827}" srcOrd="2" destOrd="0" presId="urn:microsoft.com/office/officeart/2005/8/layout/vList2"/>
    <dgm:cxn modelId="{4EDDD73E-2139-43BB-BA19-044959DAB343}" type="presParOf" srcId="{105DB78F-B588-4C3F-9F87-93A813308E2F}" destId="{FE04332F-CC91-47F1-A716-02880C879675}"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518817-AB31-40A5-BC20-0616DA526A5E}"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2C85299C-A9DE-485C-806A-7562204183D9}">
      <dgm:prSet custT="1"/>
      <dgm:spPr/>
      <dgm:t>
        <a:bodyPr/>
        <a:lstStyle/>
        <a:p>
          <a:r>
            <a:rPr lang="en-GB" sz="2400" b="1"/>
            <a:t>Financing the implementation of NCAP recommendations/measures</a:t>
          </a:r>
          <a:endParaRPr lang="en-US" sz="2400">
            <a:latin typeface="Roboto" panose="02000000000000000000" pitchFamily="2" charset="0"/>
            <a:ea typeface="Roboto" panose="02000000000000000000" pitchFamily="2" charset="0"/>
            <a:cs typeface="Roboto" panose="02000000000000000000" pitchFamily="2" charset="0"/>
          </a:endParaRPr>
        </a:p>
      </dgm:t>
    </dgm:pt>
    <dgm:pt modelId="{AAA8D0EB-001B-4217-90AF-458ADA343568}" type="parTrans" cxnId="{4A76CCAA-46C7-4963-9A6F-A84186962509}">
      <dgm:prSet/>
      <dgm:spPr/>
      <dgm:t>
        <a:bodyPr/>
        <a:lstStyle/>
        <a:p>
          <a:endParaRPr lang="en-US"/>
        </a:p>
      </dgm:t>
    </dgm:pt>
    <dgm:pt modelId="{AD2BABCE-713C-421A-9616-3BBD16EAFD4F}" type="sibTrans" cxnId="{4A76CCAA-46C7-4963-9A6F-A84186962509}">
      <dgm:prSet/>
      <dgm:spPr/>
      <dgm:t>
        <a:bodyPr/>
        <a:lstStyle/>
        <a:p>
          <a:endParaRPr lang="en-US"/>
        </a:p>
      </dgm:t>
    </dgm:pt>
    <dgm:pt modelId="{EB83604D-B2F2-44D1-B97A-1F00B95755D4}">
      <dgm:prSet custT="1"/>
      <dgm:spPr/>
      <dgm:t>
        <a:bodyPr/>
        <a:lstStyle/>
        <a:p>
          <a:pPr>
            <a:lnSpc>
              <a:spcPct val="100000"/>
            </a:lnSpc>
          </a:pPr>
          <a:r>
            <a:rPr lang="en-US" sz="1800" kern="1200">
              <a:latin typeface="Roboto" panose="02000000000000000000" pitchFamily="2" charset="0"/>
              <a:ea typeface="Roboto" panose="02000000000000000000" pitchFamily="2" charset="0"/>
              <a:cs typeface="Roboto" panose="02000000000000000000" pitchFamily="2" charset="0"/>
            </a:rPr>
            <a:t>Documenting successful attempts at finance plans for NCAPs</a:t>
          </a:r>
        </a:p>
      </dgm:t>
    </dgm:pt>
    <dgm:pt modelId="{9DFC2B6B-114F-4D27-B45C-3F806B17E687}" type="parTrans" cxnId="{31304C7F-796C-4B68-9722-8D30119A4545}">
      <dgm:prSet/>
      <dgm:spPr/>
      <dgm:t>
        <a:bodyPr/>
        <a:lstStyle/>
        <a:p>
          <a:endParaRPr lang="en-US"/>
        </a:p>
      </dgm:t>
    </dgm:pt>
    <dgm:pt modelId="{C45B323A-E2D5-4E23-AD28-293E65007CF0}" type="sibTrans" cxnId="{31304C7F-796C-4B68-9722-8D30119A4545}">
      <dgm:prSet/>
      <dgm:spPr/>
      <dgm:t>
        <a:bodyPr/>
        <a:lstStyle/>
        <a:p>
          <a:endParaRPr lang="en-US"/>
        </a:p>
      </dgm:t>
    </dgm:pt>
    <dgm:pt modelId="{FA0F8799-A3B1-4AB4-A007-E09CF76F4A77}">
      <dgm:prSet custT="1"/>
      <dgm:spPr/>
      <dgm:t>
        <a:bodyPr/>
        <a:lstStyle/>
        <a:p>
          <a:r>
            <a:rPr lang="en-GB" sz="2400" b="1"/>
            <a:t>Financing NCAP development</a:t>
          </a:r>
        </a:p>
      </dgm:t>
    </dgm:pt>
    <dgm:pt modelId="{A7135405-93EE-4BE9-9D7B-EDC8387ECCA5}" type="parTrans" cxnId="{AE99EF24-5D5F-4760-9C7A-80D053A15ABA}">
      <dgm:prSet/>
      <dgm:spPr/>
      <dgm:t>
        <a:bodyPr/>
        <a:lstStyle/>
        <a:p>
          <a:endParaRPr lang="en-US"/>
        </a:p>
      </dgm:t>
    </dgm:pt>
    <dgm:pt modelId="{C4518196-C92F-4B8D-9D34-98FF6594BB69}" type="sibTrans" cxnId="{AE99EF24-5D5F-4760-9C7A-80D053A15ABA}">
      <dgm:prSet/>
      <dgm:spPr/>
      <dgm:t>
        <a:bodyPr/>
        <a:lstStyle/>
        <a:p>
          <a:endParaRPr lang="en-US"/>
        </a:p>
      </dgm:t>
    </dgm:pt>
    <dgm:pt modelId="{CD7F8475-ED3E-45AD-9EAB-DA2B492AC975}">
      <dgm:prSet custT="1"/>
      <dgm:spPr/>
      <dgm:t>
        <a:bodyPr/>
        <a:lstStyle/>
        <a:p>
          <a:pPr>
            <a:lnSpc>
              <a:spcPct val="100000"/>
            </a:lnSpc>
          </a:pPr>
          <a:r>
            <a:rPr lang="en-US" sz="1800" kern="120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rPr>
            <a:t>Interaction with other major sustainable cooling processes (particularly MLF)</a:t>
          </a:r>
        </a:p>
      </dgm:t>
    </dgm:pt>
    <dgm:pt modelId="{F1CB371B-3B72-4430-ABFF-D05FE4A4D8A0}" type="parTrans" cxnId="{0C4914EB-19F4-4B6F-87B4-B2B3E65ABF45}">
      <dgm:prSet/>
      <dgm:spPr/>
      <dgm:t>
        <a:bodyPr/>
        <a:lstStyle/>
        <a:p>
          <a:endParaRPr lang="fr-FR"/>
        </a:p>
      </dgm:t>
    </dgm:pt>
    <dgm:pt modelId="{103F7BE8-F352-4C6C-ABE9-D4AB70239F92}" type="sibTrans" cxnId="{0C4914EB-19F4-4B6F-87B4-B2B3E65ABF45}">
      <dgm:prSet/>
      <dgm:spPr/>
      <dgm:t>
        <a:bodyPr/>
        <a:lstStyle/>
        <a:p>
          <a:endParaRPr lang="fr-FR"/>
        </a:p>
      </dgm:t>
    </dgm:pt>
    <dgm:pt modelId="{55F0BCE6-6B08-406D-815E-8CD7AF5BFED5}">
      <dgm:prSet custT="1"/>
      <dgm:spPr/>
      <dgm:t>
        <a:bodyPr/>
        <a:lstStyle/>
        <a:p>
          <a:pPr>
            <a:lnSpc>
              <a:spcPct val="100000"/>
            </a:lnSpc>
          </a:pPr>
          <a:r>
            <a:rPr lang="en-US" sz="1800" kern="120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rPr>
            <a:t>Listing of successful financial instruments development - KM</a:t>
          </a:r>
        </a:p>
      </dgm:t>
    </dgm:pt>
    <dgm:pt modelId="{77258F93-349B-4EB7-9325-6071EF4BBC57}" type="parTrans" cxnId="{FD5E20CE-0542-438B-9C58-DF7969651E68}">
      <dgm:prSet/>
      <dgm:spPr/>
      <dgm:t>
        <a:bodyPr/>
        <a:lstStyle/>
        <a:p>
          <a:endParaRPr lang="fr-FR"/>
        </a:p>
      </dgm:t>
    </dgm:pt>
    <dgm:pt modelId="{BFBAE738-CA65-4A98-9AD4-8702F3479C05}" type="sibTrans" cxnId="{FD5E20CE-0542-438B-9C58-DF7969651E68}">
      <dgm:prSet/>
      <dgm:spPr/>
      <dgm:t>
        <a:bodyPr/>
        <a:lstStyle/>
        <a:p>
          <a:endParaRPr lang="fr-FR"/>
        </a:p>
      </dgm:t>
    </dgm:pt>
    <dgm:pt modelId="{3FEA3F6D-6099-4FA1-AADF-306B2555242E}">
      <dgm:prSet custT="1"/>
      <dgm:spPr/>
      <dgm:t>
        <a:bodyPr/>
        <a:lstStyle/>
        <a:p>
          <a:r>
            <a:rPr lang="en-US" sz="2000"/>
            <a:t>Mapping of opportunities, main donors</a:t>
          </a:r>
          <a:endParaRPr lang="fr-FR" sz="2000"/>
        </a:p>
      </dgm:t>
    </dgm:pt>
    <dgm:pt modelId="{FBC05B6B-2792-4930-9108-72ADF147E278}" type="parTrans" cxnId="{6D41E232-55ED-4405-A987-CD25E2EAA722}">
      <dgm:prSet/>
      <dgm:spPr/>
      <dgm:t>
        <a:bodyPr/>
        <a:lstStyle/>
        <a:p>
          <a:endParaRPr lang="fr-FR"/>
        </a:p>
      </dgm:t>
    </dgm:pt>
    <dgm:pt modelId="{0BE235A3-CF6E-4309-9491-8EE3B7E15DE3}" type="sibTrans" cxnId="{6D41E232-55ED-4405-A987-CD25E2EAA722}">
      <dgm:prSet/>
      <dgm:spPr/>
      <dgm:t>
        <a:bodyPr/>
        <a:lstStyle/>
        <a:p>
          <a:endParaRPr lang="fr-FR"/>
        </a:p>
      </dgm:t>
    </dgm:pt>
    <dgm:pt modelId="{FD79311E-9556-41B4-8896-8028B3583721}">
      <dgm:prSet custT="1"/>
      <dgm:spPr/>
      <dgm:t>
        <a:bodyPr/>
        <a:lstStyle/>
        <a:p>
          <a:r>
            <a:rPr lang="en-US" sz="2000"/>
            <a:t>Domestic financing</a:t>
          </a:r>
          <a:endParaRPr lang="fr-FR" sz="2000"/>
        </a:p>
      </dgm:t>
    </dgm:pt>
    <dgm:pt modelId="{BF3BE5EE-3C4E-42F8-A23A-59CCAE062D7D}" type="parTrans" cxnId="{2D796447-E34F-4303-B156-C3CD374899B1}">
      <dgm:prSet/>
      <dgm:spPr/>
      <dgm:t>
        <a:bodyPr/>
        <a:lstStyle/>
        <a:p>
          <a:endParaRPr lang="fr-FR"/>
        </a:p>
      </dgm:t>
    </dgm:pt>
    <dgm:pt modelId="{F417EBA8-9860-496C-888C-403A4FC73979}" type="sibTrans" cxnId="{2D796447-E34F-4303-B156-C3CD374899B1}">
      <dgm:prSet/>
      <dgm:spPr/>
      <dgm:t>
        <a:bodyPr/>
        <a:lstStyle/>
        <a:p>
          <a:endParaRPr lang="fr-FR"/>
        </a:p>
      </dgm:t>
    </dgm:pt>
    <dgm:pt modelId="{105DB78F-B588-4C3F-9F87-93A813308E2F}" type="pres">
      <dgm:prSet presAssocID="{55518817-AB31-40A5-BC20-0616DA526A5E}" presName="linear" presStyleCnt="0">
        <dgm:presLayoutVars>
          <dgm:animLvl val="lvl"/>
          <dgm:resizeHandles val="exact"/>
        </dgm:presLayoutVars>
      </dgm:prSet>
      <dgm:spPr/>
    </dgm:pt>
    <dgm:pt modelId="{DC18832B-5BD4-4E78-9697-0A63D04369B4}" type="pres">
      <dgm:prSet presAssocID="{2C85299C-A9DE-485C-806A-7562204183D9}" presName="parentText" presStyleLbl="node1" presStyleIdx="0" presStyleCnt="2" custLinFactNeighborY="-75518">
        <dgm:presLayoutVars>
          <dgm:chMax val="0"/>
          <dgm:bulletEnabled val="1"/>
        </dgm:presLayoutVars>
      </dgm:prSet>
      <dgm:spPr/>
    </dgm:pt>
    <dgm:pt modelId="{1A019D2F-3715-4591-B491-E3809B368C4F}" type="pres">
      <dgm:prSet presAssocID="{2C85299C-A9DE-485C-806A-7562204183D9}" presName="childText" presStyleLbl="revTx" presStyleIdx="0" presStyleCnt="2" custLinFactNeighborY="-30809">
        <dgm:presLayoutVars>
          <dgm:bulletEnabled val="1"/>
        </dgm:presLayoutVars>
      </dgm:prSet>
      <dgm:spPr/>
    </dgm:pt>
    <dgm:pt modelId="{9781DDAF-34AE-4CAE-B78A-8470E2B232C7}" type="pres">
      <dgm:prSet presAssocID="{FA0F8799-A3B1-4AB4-A007-E09CF76F4A77}" presName="parentText" presStyleLbl="node1" presStyleIdx="1" presStyleCnt="2" custLinFactNeighborY="5251">
        <dgm:presLayoutVars>
          <dgm:chMax val="0"/>
          <dgm:bulletEnabled val="1"/>
        </dgm:presLayoutVars>
      </dgm:prSet>
      <dgm:spPr/>
    </dgm:pt>
    <dgm:pt modelId="{DA812E70-4483-468B-A625-E68DDEF1FE15}" type="pres">
      <dgm:prSet presAssocID="{FA0F8799-A3B1-4AB4-A007-E09CF76F4A77}" presName="childText" presStyleLbl="revTx" presStyleIdx="1" presStyleCnt="2" custLinFactNeighborY="16016">
        <dgm:presLayoutVars>
          <dgm:bulletEnabled val="1"/>
        </dgm:presLayoutVars>
      </dgm:prSet>
      <dgm:spPr/>
    </dgm:pt>
  </dgm:ptLst>
  <dgm:cxnLst>
    <dgm:cxn modelId="{83422810-6F09-4E57-84B4-024D11811AD6}" type="presOf" srcId="{FA0F8799-A3B1-4AB4-A007-E09CF76F4A77}" destId="{9781DDAF-34AE-4CAE-B78A-8470E2B232C7}" srcOrd="0" destOrd="0" presId="urn:microsoft.com/office/officeart/2005/8/layout/vList2"/>
    <dgm:cxn modelId="{AE99EF24-5D5F-4760-9C7A-80D053A15ABA}" srcId="{55518817-AB31-40A5-BC20-0616DA526A5E}" destId="{FA0F8799-A3B1-4AB4-A007-E09CF76F4A77}" srcOrd="1" destOrd="0" parTransId="{A7135405-93EE-4BE9-9D7B-EDC8387ECCA5}" sibTransId="{C4518196-C92F-4B8D-9D34-98FF6594BB69}"/>
    <dgm:cxn modelId="{6D41E232-55ED-4405-A987-CD25E2EAA722}" srcId="{FA0F8799-A3B1-4AB4-A007-E09CF76F4A77}" destId="{3FEA3F6D-6099-4FA1-AADF-306B2555242E}" srcOrd="0" destOrd="0" parTransId="{FBC05B6B-2792-4930-9108-72ADF147E278}" sibTransId="{0BE235A3-CF6E-4309-9491-8EE3B7E15DE3}"/>
    <dgm:cxn modelId="{DDB52044-4FD4-44FC-88D4-99F5030BBAB5}" type="presOf" srcId="{55F0BCE6-6B08-406D-815E-8CD7AF5BFED5}" destId="{1A019D2F-3715-4591-B491-E3809B368C4F}" srcOrd="0" destOrd="2" presId="urn:microsoft.com/office/officeart/2005/8/layout/vList2"/>
    <dgm:cxn modelId="{2D796447-E34F-4303-B156-C3CD374899B1}" srcId="{FA0F8799-A3B1-4AB4-A007-E09CF76F4A77}" destId="{FD79311E-9556-41B4-8896-8028B3583721}" srcOrd="1" destOrd="0" parTransId="{BF3BE5EE-3C4E-42F8-A23A-59CCAE062D7D}" sibTransId="{F417EBA8-9860-496C-888C-403A4FC73979}"/>
    <dgm:cxn modelId="{3DE9A970-825D-48CA-8E7B-158EE2BD5568}" type="presOf" srcId="{EB83604D-B2F2-44D1-B97A-1F00B95755D4}" destId="{1A019D2F-3715-4591-B491-E3809B368C4F}" srcOrd="0" destOrd="0" presId="urn:microsoft.com/office/officeart/2005/8/layout/vList2"/>
    <dgm:cxn modelId="{C87E6376-9A11-4866-9399-E458FC073E8E}" type="presOf" srcId="{2C85299C-A9DE-485C-806A-7562204183D9}" destId="{DC18832B-5BD4-4E78-9697-0A63D04369B4}" srcOrd="0" destOrd="0" presId="urn:microsoft.com/office/officeart/2005/8/layout/vList2"/>
    <dgm:cxn modelId="{306E557D-B6F7-45A1-921E-5357494B0DE6}" type="presOf" srcId="{55518817-AB31-40A5-BC20-0616DA526A5E}" destId="{105DB78F-B588-4C3F-9F87-93A813308E2F}" srcOrd="0" destOrd="0" presId="urn:microsoft.com/office/officeart/2005/8/layout/vList2"/>
    <dgm:cxn modelId="{31304C7F-796C-4B68-9722-8D30119A4545}" srcId="{2C85299C-A9DE-485C-806A-7562204183D9}" destId="{EB83604D-B2F2-44D1-B97A-1F00B95755D4}" srcOrd="0" destOrd="0" parTransId="{9DFC2B6B-114F-4D27-B45C-3F806B17E687}" sibTransId="{C45B323A-E2D5-4E23-AD28-293E65007CF0}"/>
    <dgm:cxn modelId="{C3119F85-C67E-4036-B490-C4927DF21D91}" type="presOf" srcId="{FD79311E-9556-41B4-8896-8028B3583721}" destId="{DA812E70-4483-468B-A625-E68DDEF1FE15}" srcOrd="0" destOrd="1" presId="urn:microsoft.com/office/officeart/2005/8/layout/vList2"/>
    <dgm:cxn modelId="{4A76CCAA-46C7-4963-9A6F-A84186962509}" srcId="{55518817-AB31-40A5-BC20-0616DA526A5E}" destId="{2C85299C-A9DE-485C-806A-7562204183D9}" srcOrd="0" destOrd="0" parTransId="{AAA8D0EB-001B-4217-90AF-458ADA343568}" sibTransId="{AD2BABCE-713C-421A-9616-3BBD16EAFD4F}"/>
    <dgm:cxn modelId="{9566D8BA-FA52-49E3-ACD9-412A07233C6A}" type="presOf" srcId="{CD7F8475-ED3E-45AD-9EAB-DA2B492AC975}" destId="{1A019D2F-3715-4591-B491-E3809B368C4F}" srcOrd="0" destOrd="1" presId="urn:microsoft.com/office/officeart/2005/8/layout/vList2"/>
    <dgm:cxn modelId="{FD5E20CE-0542-438B-9C58-DF7969651E68}" srcId="{2C85299C-A9DE-485C-806A-7562204183D9}" destId="{55F0BCE6-6B08-406D-815E-8CD7AF5BFED5}" srcOrd="2" destOrd="0" parTransId="{77258F93-349B-4EB7-9325-6071EF4BBC57}" sibTransId="{BFBAE738-CA65-4A98-9AD4-8702F3479C05}"/>
    <dgm:cxn modelId="{D7A376CE-3E8C-443F-8394-0632E01CC091}" type="presOf" srcId="{3FEA3F6D-6099-4FA1-AADF-306B2555242E}" destId="{DA812E70-4483-468B-A625-E68DDEF1FE15}" srcOrd="0" destOrd="0" presId="urn:microsoft.com/office/officeart/2005/8/layout/vList2"/>
    <dgm:cxn modelId="{0C4914EB-19F4-4B6F-87B4-B2B3E65ABF45}" srcId="{2C85299C-A9DE-485C-806A-7562204183D9}" destId="{CD7F8475-ED3E-45AD-9EAB-DA2B492AC975}" srcOrd="1" destOrd="0" parTransId="{F1CB371B-3B72-4430-ABFF-D05FE4A4D8A0}" sibTransId="{103F7BE8-F352-4C6C-ABE9-D4AB70239F92}"/>
    <dgm:cxn modelId="{6B993676-ED3F-403A-B894-86D323144155}" type="presParOf" srcId="{105DB78F-B588-4C3F-9F87-93A813308E2F}" destId="{DC18832B-5BD4-4E78-9697-0A63D04369B4}" srcOrd="0" destOrd="0" presId="urn:microsoft.com/office/officeart/2005/8/layout/vList2"/>
    <dgm:cxn modelId="{EB774EE1-9974-4231-BF9F-7FC0D82EC518}" type="presParOf" srcId="{105DB78F-B588-4C3F-9F87-93A813308E2F}" destId="{1A019D2F-3715-4591-B491-E3809B368C4F}" srcOrd="1" destOrd="0" presId="urn:microsoft.com/office/officeart/2005/8/layout/vList2"/>
    <dgm:cxn modelId="{AB1D9997-F41B-461D-8AB1-D81692056E7C}" type="presParOf" srcId="{105DB78F-B588-4C3F-9F87-93A813308E2F}" destId="{9781DDAF-34AE-4CAE-B78A-8470E2B232C7}" srcOrd="2" destOrd="0" presId="urn:microsoft.com/office/officeart/2005/8/layout/vList2"/>
    <dgm:cxn modelId="{9A4FE0C1-4F8D-4C17-8B89-E12F4928D1A1}" type="presParOf" srcId="{105DB78F-B588-4C3F-9F87-93A813308E2F}" destId="{DA812E70-4483-468B-A625-E68DDEF1FE15}"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72FEB2-FE2F-8940-B19A-138A998EB630}">
      <dsp:nvSpPr>
        <dsp:cNvPr id="0" name=""/>
        <dsp:cNvSpPr/>
      </dsp:nvSpPr>
      <dsp:spPr>
        <a:xfrm rot="5400000">
          <a:off x="-284343" y="289948"/>
          <a:ext cx="1895620" cy="1326934"/>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en-GB" sz="1400" kern="1200"/>
            <a:t>1. GCP’s establishment Phase </a:t>
          </a:r>
        </a:p>
      </dsp:txBody>
      <dsp:txXfrm rot="-5400000">
        <a:off x="0" y="669072"/>
        <a:ext cx="1326934" cy="568686"/>
      </dsp:txXfrm>
    </dsp:sp>
    <dsp:sp modelId="{7167334F-E5CB-5843-AC6B-8782AC1E96E7}">
      <dsp:nvSpPr>
        <dsp:cNvPr id="0" name=""/>
        <dsp:cNvSpPr/>
      </dsp:nvSpPr>
      <dsp:spPr>
        <a:xfrm rot="5400000">
          <a:off x="2666713" y="-1334174"/>
          <a:ext cx="1232801" cy="3912359"/>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rtl="0">
            <a:lnSpc>
              <a:spcPct val="90000"/>
            </a:lnSpc>
            <a:spcBef>
              <a:spcPct val="0"/>
            </a:spcBef>
            <a:spcAft>
              <a:spcPct val="15000"/>
            </a:spcAft>
            <a:buChar char="•"/>
          </a:pPr>
          <a:r>
            <a:rPr lang="en-GB" sz="2600" kern="1200">
              <a:solidFill>
                <a:srgbClr val="002060"/>
              </a:solidFill>
            </a:rPr>
            <a:t>Contact Group </a:t>
          </a:r>
        </a:p>
      </dsp:txBody>
      <dsp:txXfrm rot="-5400000">
        <a:off x="1326934" y="65785"/>
        <a:ext cx="3852179" cy="1112441"/>
      </dsp:txXfrm>
    </dsp:sp>
    <dsp:sp modelId="{523169DA-0298-4446-B2DB-540D53E895BA}">
      <dsp:nvSpPr>
        <dsp:cNvPr id="0" name=""/>
        <dsp:cNvSpPr/>
      </dsp:nvSpPr>
      <dsp:spPr>
        <a:xfrm rot="5400000">
          <a:off x="-284343" y="1994552"/>
          <a:ext cx="1895620" cy="1326934"/>
        </a:xfrm>
        <a:prstGeom prst="chevron">
          <a:avLst/>
        </a:prstGeom>
        <a:solidFill>
          <a:srgbClr val="002060"/>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en-GB" sz="1400" kern="1200"/>
            <a:t>2. GCP’s Implementation Phase – Step (1)</a:t>
          </a:r>
        </a:p>
      </dsp:txBody>
      <dsp:txXfrm rot="-5400000">
        <a:off x="0" y="2373676"/>
        <a:ext cx="1326934" cy="568686"/>
      </dsp:txXfrm>
    </dsp:sp>
    <dsp:sp modelId="{B628A5E0-DB94-6445-9CB5-DE22CD61A89E}">
      <dsp:nvSpPr>
        <dsp:cNvPr id="0" name=""/>
        <dsp:cNvSpPr/>
      </dsp:nvSpPr>
      <dsp:spPr>
        <a:xfrm rot="5400000">
          <a:off x="2667037" y="340226"/>
          <a:ext cx="1232153" cy="3912359"/>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rtl="0">
            <a:lnSpc>
              <a:spcPct val="90000"/>
            </a:lnSpc>
            <a:spcBef>
              <a:spcPct val="0"/>
            </a:spcBef>
            <a:spcAft>
              <a:spcPct val="15000"/>
            </a:spcAft>
            <a:buChar char="•"/>
          </a:pPr>
          <a:r>
            <a:rPr lang="en-GB" sz="2600" kern="1200">
              <a:solidFill>
                <a:srgbClr val="002060"/>
              </a:solidFill>
            </a:rPr>
            <a:t>IGCC Development </a:t>
          </a:r>
        </a:p>
      </dsp:txBody>
      <dsp:txXfrm rot="-5400000">
        <a:off x="1326935" y="1740478"/>
        <a:ext cx="3852210" cy="1111855"/>
      </dsp:txXfrm>
    </dsp:sp>
    <dsp:sp modelId="{606F0790-E564-6641-BB67-174982147F4F}">
      <dsp:nvSpPr>
        <dsp:cNvPr id="0" name=""/>
        <dsp:cNvSpPr/>
      </dsp:nvSpPr>
      <dsp:spPr>
        <a:xfrm rot="5400000">
          <a:off x="-284343" y="3699157"/>
          <a:ext cx="1895620" cy="1326934"/>
        </a:xfrm>
        <a:prstGeom prst="chevron">
          <a:avLst/>
        </a:prstGeom>
        <a:solidFill>
          <a:srgbClr val="002060"/>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rtl="0">
            <a:lnSpc>
              <a:spcPct val="90000"/>
            </a:lnSpc>
            <a:spcBef>
              <a:spcPct val="0"/>
            </a:spcBef>
            <a:spcAft>
              <a:spcPct val="35000"/>
            </a:spcAft>
            <a:buNone/>
          </a:pPr>
          <a:r>
            <a:rPr lang="en-GB" sz="1300" kern="1200">
              <a:solidFill>
                <a:schemeClr val="bg1"/>
              </a:solidFill>
            </a:rPr>
            <a:t>2. GCP’s </a:t>
          </a:r>
          <a:r>
            <a:rPr lang="en-GB" sz="1400" kern="1200">
              <a:solidFill>
                <a:schemeClr val="bg1"/>
              </a:solidFill>
            </a:rPr>
            <a:t>Implementation</a:t>
          </a:r>
          <a:r>
            <a:rPr lang="en-GB" sz="1300" kern="1200">
              <a:solidFill>
                <a:schemeClr val="bg1"/>
              </a:solidFill>
            </a:rPr>
            <a:t> Phase – Step (2)</a:t>
          </a:r>
        </a:p>
      </dsp:txBody>
      <dsp:txXfrm rot="-5400000">
        <a:off x="0" y="4078281"/>
        <a:ext cx="1326934" cy="568686"/>
      </dsp:txXfrm>
    </dsp:sp>
    <dsp:sp modelId="{4020DC62-5F26-7740-AE32-9AACC2A9D86A}">
      <dsp:nvSpPr>
        <dsp:cNvPr id="0" name=""/>
        <dsp:cNvSpPr/>
      </dsp:nvSpPr>
      <dsp:spPr>
        <a:xfrm rot="5400000">
          <a:off x="2667037" y="2074711"/>
          <a:ext cx="1232153" cy="3912359"/>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rtl="0">
            <a:lnSpc>
              <a:spcPct val="90000"/>
            </a:lnSpc>
            <a:spcBef>
              <a:spcPct val="0"/>
            </a:spcBef>
            <a:spcAft>
              <a:spcPct val="15000"/>
            </a:spcAft>
            <a:buChar char="•"/>
          </a:pPr>
          <a:r>
            <a:rPr lang="en-GB" sz="2600" kern="1200">
              <a:solidFill>
                <a:srgbClr val="002060"/>
              </a:solidFill>
            </a:rPr>
            <a:t>IGCC Adoption and Operationalization</a:t>
          </a:r>
        </a:p>
      </dsp:txBody>
      <dsp:txXfrm rot="-5400000">
        <a:off x="1326935" y="3474963"/>
        <a:ext cx="3852210" cy="11118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629BBD-C4A9-CF43-B371-25771FC747CE}">
      <dsp:nvSpPr>
        <dsp:cNvPr id="0" name=""/>
        <dsp:cNvSpPr/>
      </dsp:nvSpPr>
      <dsp:spPr>
        <a:xfrm>
          <a:off x="0" y="522617"/>
          <a:ext cx="6127931" cy="3829956"/>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6AE743-8377-2641-8073-5856F40FA681}">
      <dsp:nvSpPr>
        <dsp:cNvPr id="0" name=""/>
        <dsp:cNvSpPr/>
      </dsp:nvSpPr>
      <dsp:spPr>
        <a:xfrm>
          <a:off x="603601" y="3398072"/>
          <a:ext cx="140942" cy="140942"/>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3434F2-3CEC-F64F-B0B4-495B52452356}">
      <dsp:nvSpPr>
        <dsp:cNvPr id="0" name=""/>
        <dsp:cNvSpPr/>
      </dsp:nvSpPr>
      <dsp:spPr>
        <a:xfrm>
          <a:off x="674072" y="3468544"/>
          <a:ext cx="802758" cy="9115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682" tIns="0" rIns="0" bIns="0" numCol="1" spcCol="1270" anchor="t" anchorCtr="0">
          <a:noAutofit/>
        </a:bodyPr>
        <a:lstStyle/>
        <a:p>
          <a:pPr marL="0" lvl="0" indent="0" algn="l" defTabSz="400050" rtl="0">
            <a:lnSpc>
              <a:spcPct val="90000"/>
            </a:lnSpc>
            <a:spcBef>
              <a:spcPct val="0"/>
            </a:spcBef>
            <a:spcAft>
              <a:spcPct val="35000"/>
            </a:spcAft>
            <a:buNone/>
          </a:pPr>
          <a:r>
            <a:rPr lang="en-GB" sz="900" kern="1200"/>
            <a:t>Contact Group Meeting</a:t>
          </a:r>
        </a:p>
        <a:p>
          <a:pPr marL="0" lvl="0" indent="0" algn="l" defTabSz="400050" rtl="0">
            <a:lnSpc>
              <a:spcPct val="90000"/>
            </a:lnSpc>
            <a:spcBef>
              <a:spcPct val="0"/>
            </a:spcBef>
            <a:spcAft>
              <a:spcPct val="35000"/>
            </a:spcAft>
            <a:buNone/>
          </a:pPr>
          <a:r>
            <a:rPr lang="en-GB" sz="900" b="1" kern="1200"/>
            <a:t>Drafting and Discussion </a:t>
          </a:r>
        </a:p>
        <a:p>
          <a:pPr marL="0" lvl="0" indent="0" algn="l" defTabSz="400050" rtl="0">
            <a:lnSpc>
              <a:spcPct val="90000"/>
            </a:lnSpc>
            <a:spcBef>
              <a:spcPct val="0"/>
            </a:spcBef>
            <a:spcAft>
              <a:spcPct val="35000"/>
            </a:spcAft>
            <a:buNone/>
          </a:pPr>
          <a:r>
            <a:rPr lang="en-GB" sz="900" kern="1200"/>
            <a:t>27</a:t>
          </a:r>
          <a:r>
            <a:rPr lang="en-GB" sz="900" kern="1200" baseline="30000"/>
            <a:t>th</a:t>
          </a:r>
          <a:r>
            <a:rPr lang="en-GB" sz="900" kern="1200"/>
            <a:t> of March 2025 </a:t>
          </a:r>
        </a:p>
      </dsp:txBody>
      <dsp:txXfrm>
        <a:off x="674072" y="3468544"/>
        <a:ext cx="802758" cy="911529"/>
      </dsp:txXfrm>
    </dsp:sp>
    <dsp:sp modelId="{855867B5-840E-2C4E-A524-BBA2D459A0A0}">
      <dsp:nvSpPr>
        <dsp:cNvPr id="0" name=""/>
        <dsp:cNvSpPr/>
      </dsp:nvSpPr>
      <dsp:spPr>
        <a:xfrm>
          <a:off x="1366528" y="2665019"/>
          <a:ext cx="220605" cy="220605"/>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AF9BB1-31FB-AA4C-9CBC-7922943D9CDC}">
      <dsp:nvSpPr>
        <dsp:cNvPr id="0" name=""/>
        <dsp:cNvSpPr/>
      </dsp:nvSpPr>
      <dsp:spPr>
        <a:xfrm>
          <a:off x="1520379" y="2836286"/>
          <a:ext cx="1017236" cy="16047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894" tIns="0" rIns="0" bIns="0" numCol="1" spcCol="1270" anchor="t" anchorCtr="0">
          <a:noAutofit/>
        </a:bodyPr>
        <a:lstStyle/>
        <a:p>
          <a:pPr marL="0" lvl="0" indent="0" algn="l" defTabSz="400050" rtl="0">
            <a:lnSpc>
              <a:spcPct val="90000"/>
            </a:lnSpc>
            <a:spcBef>
              <a:spcPct val="0"/>
            </a:spcBef>
            <a:spcAft>
              <a:spcPct val="35000"/>
            </a:spcAft>
            <a:buNone/>
          </a:pPr>
          <a:r>
            <a:rPr lang="en-GB" sz="900" kern="1200"/>
            <a:t>Pledge’s Focal Points Meeting</a:t>
          </a:r>
        </a:p>
        <a:p>
          <a:pPr marL="0" lvl="0" indent="0" algn="l" defTabSz="400050" rtl="0">
            <a:lnSpc>
              <a:spcPct val="90000"/>
            </a:lnSpc>
            <a:spcBef>
              <a:spcPct val="0"/>
            </a:spcBef>
            <a:spcAft>
              <a:spcPct val="35000"/>
            </a:spcAft>
            <a:buNone/>
          </a:pPr>
          <a:r>
            <a:rPr lang="en-GB" sz="900" b="1" kern="1200"/>
            <a:t>Discussion and feedback</a:t>
          </a:r>
        </a:p>
        <a:p>
          <a:pPr marL="0" lvl="0" indent="0" algn="l" defTabSz="400050" rtl="0">
            <a:lnSpc>
              <a:spcPct val="90000"/>
            </a:lnSpc>
            <a:spcBef>
              <a:spcPct val="0"/>
            </a:spcBef>
            <a:spcAft>
              <a:spcPct val="35000"/>
            </a:spcAft>
            <a:buNone/>
          </a:pPr>
          <a:r>
            <a:rPr lang="en-GB" sz="900" kern="1200"/>
            <a:t>June 2025</a:t>
          </a:r>
        </a:p>
      </dsp:txBody>
      <dsp:txXfrm>
        <a:off x="1520379" y="2836286"/>
        <a:ext cx="1017236" cy="1604751"/>
      </dsp:txXfrm>
    </dsp:sp>
    <dsp:sp modelId="{E34245DD-98A2-BB4F-A613-0C2043E86D69}">
      <dsp:nvSpPr>
        <dsp:cNvPr id="0" name=""/>
        <dsp:cNvSpPr/>
      </dsp:nvSpPr>
      <dsp:spPr>
        <a:xfrm>
          <a:off x="2346997" y="2080567"/>
          <a:ext cx="294140" cy="294140"/>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3BB8D1-6CB4-6F4E-B411-D8999536AABF}">
      <dsp:nvSpPr>
        <dsp:cNvPr id="0" name=""/>
        <dsp:cNvSpPr/>
      </dsp:nvSpPr>
      <dsp:spPr>
        <a:xfrm>
          <a:off x="2485363" y="2307256"/>
          <a:ext cx="1182690" cy="2152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859" tIns="0" rIns="0" bIns="0" numCol="1" spcCol="1270" anchor="t" anchorCtr="0">
          <a:noAutofit/>
        </a:bodyPr>
        <a:lstStyle/>
        <a:p>
          <a:pPr marL="0" lvl="0" indent="0" algn="l" defTabSz="400050" rtl="0">
            <a:lnSpc>
              <a:spcPct val="90000"/>
            </a:lnSpc>
            <a:spcBef>
              <a:spcPct val="0"/>
            </a:spcBef>
            <a:spcAft>
              <a:spcPct val="35000"/>
            </a:spcAft>
            <a:buNone/>
          </a:pPr>
          <a:r>
            <a:rPr lang="en-GB" sz="900" kern="1200"/>
            <a:t>Contact Group Meeting </a:t>
          </a:r>
        </a:p>
        <a:p>
          <a:pPr marL="0" lvl="0" indent="0" algn="l" defTabSz="400050" rtl="0">
            <a:lnSpc>
              <a:spcPct val="90000"/>
            </a:lnSpc>
            <a:spcBef>
              <a:spcPct val="0"/>
            </a:spcBef>
            <a:spcAft>
              <a:spcPct val="35000"/>
            </a:spcAft>
            <a:buNone/>
          </a:pPr>
          <a:r>
            <a:rPr lang="en-GB" sz="900" b="1" kern="1200"/>
            <a:t>Incorporating Feedback and Finalization </a:t>
          </a:r>
        </a:p>
        <a:p>
          <a:pPr marL="0" lvl="0" indent="0" algn="l" defTabSz="400050" rtl="0">
            <a:lnSpc>
              <a:spcPct val="90000"/>
            </a:lnSpc>
            <a:spcBef>
              <a:spcPct val="0"/>
            </a:spcBef>
            <a:spcAft>
              <a:spcPct val="35000"/>
            </a:spcAft>
            <a:buNone/>
          </a:pPr>
          <a:r>
            <a:rPr lang="en-GB" sz="900" kern="1200"/>
            <a:t>3</a:t>
          </a:r>
          <a:r>
            <a:rPr lang="en-GB" sz="900" kern="1200" baseline="30000"/>
            <a:t>rd</a:t>
          </a:r>
          <a:r>
            <a:rPr lang="en-GB" sz="900" kern="1200"/>
            <a:t> of September 2025</a:t>
          </a:r>
        </a:p>
      </dsp:txBody>
      <dsp:txXfrm>
        <a:off x="2485363" y="2307256"/>
        <a:ext cx="1182690" cy="2152435"/>
      </dsp:txXfrm>
    </dsp:sp>
    <dsp:sp modelId="{2C456EB2-35DE-594E-AB58-F701B0B84799}">
      <dsp:nvSpPr>
        <dsp:cNvPr id="0" name=""/>
        <dsp:cNvSpPr/>
      </dsp:nvSpPr>
      <dsp:spPr>
        <a:xfrm>
          <a:off x="3486792" y="1624036"/>
          <a:ext cx="379931" cy="37993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D474F7-1F76-754D-82A7-590B907CFCE2}">
      <dsp:nvSpPr>
        <dsp:cNvPr id="0" name=""/>
        <dsp:cNvSpPr/>
      </dsp:nvSpPr>
      <dsp:spPr>
        <a:xfrm>
          <a:off x="3680901" y="1938713"/>
          <a:ext cx="1225586" cy="2566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1318" tIns="0" rIns="0" bIns="0" numCol="1" spcCol="1270" anchor="t" anchorCtr="0">
          <a:noAutofit/>
        </a:bodyPr>
        <a:lstStyle/>
        <a:p>
          <a:pPr marL="0" lvl="0" indent="0" algn="l" defTabSz="400050" rtl="0">
            <a:lnSpc>
              <a:spcPct val="90000"/>
            </a:lnSpc>
            <a:spcBef>
              <a:spcPct val="0"/>
            </a:spcBef>
            <a:spcAft>
              <a:spcPct val="35000"/>
            </a:spcAft>
            <a:buNone/>
          </a:pPr>
          <a:r>
            <a:rPr lang="en-GB" sz="900" b="1" kern="1200"/>
            <a:t>Adoption of the IGCC at COP30 </a:t>
          </a:r>
          <a:r>
            <a:rPr lang="en-GB" sz="900" b="0" kern="1200"/>
            <a:t>during</a:t>
          </a:r>
          <a:r>
            <a:rPr lang="en-GB" sz="900" b="1" kern="1200"/>
            <a:t> </a:t>
          </a:r>
          <a:r>
            <a:rPr lang="en-GB" sz="900" kern="1200"/>
            <a:t>the second Annual Ministerial Meeting</a:t>
          </a:r>
        </a:p>
      </dsp:txBody>
      <dsp:txXfrm>
        <a:off x="3680901" y="1938713"/>
        <a:ext cx="1225586" cy="2566071"/>
      </dsp:txXfrm>
    </dsp:sp>
    <dsp:sp modelId="{841429C1-C4FC-E641-A926-181175C80A77}">
      <dsp:nvSpPr>
        <dsp:cNvPr id="0" name=""/>
        <dsp:cNvSpPr/>
      </dsp:nvSpPr>
      <dsp:spPr>
        <a:xfrm>
          <a:off x="4780141" y="1249504"/>
          <a:ext cx="484106" cy="484106"/>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3ABD02-7263-934B-BF71-D47C263F7174}">
      <dsp:nvSpPr>
        <dsp:cNvPr id="0" name=""/>
        <dsp:cNvSpPr/>
      </dsp:nvSpPr>
      <dsp:spPr>
        <a:xfrm>
          <a:off x="4902344" y="1738221"/>
          <a:ext cx="1225586" cy="28188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518" tIns="0" rIns="0" bIns="0" numCol="1" spcCol="1270" anchor="t" anchorCtr="0">
          <a:noAutofit/>
        </a:bodyPr>
        <a:lstStyle/>
        <a:p>
          <a:pPr marL="0" lvl="0" indent="0" algn="l" defTabSz="400050" rtl="0">
            <a:lnSpc>
              <a:spcPct val="90000"/>
            </a:lnSpc>
            <a:spcBef>
              <a:spcPct val="0"/>
            </a:spcBef>
            <a:spcAft>
              <a:spcPct val="35000"/>
            </a:spcAft>
            <a:buNone/>
          </a:pPr>
          <a:r>
            <a:rPr lang="en-GB" sz="900" b="1" kern="1200"/>
            <a:t>Operationalization </a:t>
          </a:r>
          <a:r>
            <a:rPr lang="en-GB" sz="900" b="0" kern="1200"/>
            <a:t>of IGCC in January 2026</a:t>
          </a:r>
        </a:p>
      </dsp:txBody>
      <dsp:txXfrm>
        <a:off x="4902344" y="1738221"/>
        <a:ext cx="1225586" cy="28188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28C7E1-31EC-43B5-9487-18DCAA54D755}">
      <dsp:nvSpPr>
        <dsp:cNvPr id="0" name=""/>
        <dsp:cNvSpPr/>
      </dsp:nvSpPr>
      <dsp:spPr>
        <a:xfrm>
          <a:off x="0" y="6870"/>
          <a:ext cx="11179629" cy="1198080"/>
        </a:xfrm>
        <a:prstGeom prst="round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1" kern="1200"/>
            <a:t>Supporting countries with Monitoring, reporting and evaluation of NCAPs</a:t>
          </a:r>
          <a:endParaRPr lang="en-US" sz="2400" kern="1200">
            <a:latin typeface="Roboto" panose="02000000000000000000" pitchFamily="2" charset="0"/>
            <a:ea typeface="Roboto" panose="02000000000000000000" pitchFamily="2" charset="0"/>
            <a:cs typeface="Roboto" panose="02000000000000000000" pitchFamily="2" charset="0"/>
          </a:endParaRPr>
        </a:p>
      </dsp:txBody>
      <dsp:txXfrm>
        <a:off x="58485" y="65355"/>
        <a:ext cx="11062659" cy="1081110"/>
      </dsp:txXfrm>
    </dsp:sp>
    <dsp:sp modelId="{BD0D0B34-3D50-4131-84E0-F6F11D2662D7}">
      <dsp:nvSpPr>
        <dsp:cNvPr id="0" name=""/>
        <dsp:cNvSpPr/>
      </dsp:nvSpPr>
      <dsp:spPr>
        <a:xfrm>
          <a:off x="0" y="1204950"/>
          <a:ext cx="11179629" cy="1920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4953" tIns="22860" rIns="128016" bIns="22860" numCol="1" spcCol="1270" anchor="t" anchorCtr="0">
          <a:noAutofit/>
        </a:bodyPr>
        <a:lstStyle/>
        <a:p>
          <a:pPr marL="171450" lvl="1" indent="-171450" algn="l" defTabSz="800100">
            <a:lnSpc>
              <a:spcPct val="100000"/>
            </a:lnSpc>
            <a:spcBef>
              <a:spcPct val="0"/>
            </a:spcBef>
            <a:spcAft>
              <a:spcPct val="20000"/>
            </a:spcAft>
            <a:buChar char="•"/>
          </a:pPr>
          <a:r>
            <a:rPr lang="en-US" sz="1800" kern="120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rPr>
            <a:t>Global monitoring of NCAP developments (esp. for Pledge signatories)</a:t>
          </a:r>
        </a:p>
        <a:p>
          <a:pPr marL="171450" lvl="1" indent="-171450" algn="l" defTabSz="800100">
            <a:lnSpc>
              <a:spcPct val="100000"/>
            </a:lnSpc>
            <a:spcBef>
              <a:spcPct val="0"/>
            </a:spcBef>
            <a:spcAft>
              <a:spcPct val="20000"/>
            </a:spcAft>
            <a:buChar char="•"/>
          </a:pPr>
          <a:r>
            <a:rPr lang="en-GB" sz="1800" kern="120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rPr>
            <a:t>How are responsibilities assigned? Who is responsible/accountable for individual measures/actions? </a:t>
          </a:r>
          <a:endParaRPr lang="en-US" sz="1800" kern="120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endParaRPr>
        </a:p>
        <a:p>
          <a:pPr marL="171450" lvl="1" indent="-171450" algn="l" defTabSz="800100">
            <a:lnSpc>
              <a:spcPct val="100000"/>
            </a:lnSpc>
            <a:spcBef>
              <a:spcPct val="0"/>
            </a:spcBef>
            <a:spcAft>
              <a:spcPct val="20000"/>
            </a:spcAft>
            <a:buChar char="•"/>
          </a:pPr>
          <a:r>
            <a:rPr lang="en-GB" sz="1800" kern="120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rPr>
            <a:t>Who is responsible/accountable for the NCAP as a whole? </a:t>
          </a:r>
          <a:endParaRPr lang="en-US" sz="1800" kern="120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endParaRPr>
        </a:p>
        <a:p>
          <a:pPr marL="171450" lvl="1" indent="-171450" algn="l" defTabSz="800100">
            <a:lnSpc>
              <a:spcPct val="100000"/>
            </a:lnSpc>
            <a:spcBef>
              <a:spcPct val="0"/>
            </a:spcBef>
            <a:spcAft>
              <a:spcPct val="20000"/>
            </a:spcAft>
            <a:buChar char="•"/>
          </a:pPr>
          <a:r>
            <a:rPr lang="en-GB" sz="1800" kern="120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rPr>
            <a:t>What are the information flows? Who reports to whom? (identifying general structures and best practices) </a:t>
          </a:r>
          <a:endParaRPr lang="en-US" sz="1800" kern="120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endParaRPr>
        </a:p>
        <a:p>
          <a:pPr marL="171450" lvl="1" indent="-171450" algn="l" defTabSz="800100">
            <a:lnSpc>
              <a:spcPct val="100000"/>
            </a:lnSpc>
            <a:spcBef>
              <a:spcPct val="0"/>
            </a:spcBef>
            <a:spcAft>
              <a:spcPct val="20000"/>
            </a:spcAft>
            <a:buChar char="•"/>
          </a:pPr>
          <a:r>
            <a:rPr lang="en-GB" sz="1800" kern="120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rPr>
            <a:t>What structures are in place to adapt the NCAP to changing market needs? </a:t>
          </a:r>
          <a:endParaRPr lang="en-US" sz="1800" kern="120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endParaRPr>
        </a:p>
      </dsp:txBody>
      <dsp:txXfrm>
        <a:off x="0" y="1204950"/>
        <a:ext cx="11179629" cy="1920960"/>
      </dsp:txXfrm>
    </dsp:sp>
    <dsp:sp modelId="{F630967B-25E7-4D2C-A551-4C9B2E1AF827}">
      <dsp:nvSpPr>
        <dsp:cNvPr id="0" name=""/>
        <dsp:cNvSpPr/>
      </dsp:nvSpPr>
      <dsp:spPr>
        <a:xfrm>
          <a:off x="0" y="3183025"/>
          <a:ext cx="11179629" cy="1198080"/>
        </a:xfrm>
        <a:prstGeom prst="round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1" kern="1200"/>
            <a:t>Updating existing NCAPs </a:t>
          </a:r>
          <a:endParaRPr lang="en-US" sz="2400" kern="1200">
            <a:latin typeface="Roboto" panose="02000000000000000000" pitchFamily="2" charset="0"/>
            <a:ea typeface="Roboto" panose="02000000000000000000" pitchFamily="2" charset="0"/>
            <a:cs typeface="Roboto" panose="02000000000000000000" pitchFamily="2" charset="0"/>
          </a:endParaRPr>
        </a:p>
      </dsp:txBody>
      <dsp:txXfrm>
        <a:off x="58485" y="3241510"/>
        <a:ext cx="11062659" cy="1081110"/>
      </dsp:txXfrm>
    </dsp:sp>
    <dsp:sp modelId="{FE04332F-CC91-47F1-A716-02880C879675}">
      <dsp:nvSpPr>
        <dsp:cNvPr id="0" name=""/>
        <dsp:cNvSpPr/>
      </dsp:nvSpPr>
      <dsp:spPr>
        <a:xfrm>
          <a:off x="0" y="4330861"/>
          <a:ext cx="11179629" cy="1059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4953" tIns="22860" rIns="128016" bIns="22860" numCol="1" spcCol="1270" anchor="t" anchorCtr="0">
          <a:noAutofit/>
        </a:bodyPr>
        <a:lstStyle/>
        <a:p>
          <a:pPr marL="171450" lvl="1" indent="-171450" algn="l" defTabSz="800100">
            <a:lnSpc>
              <a:spcPct val="100000"/>
            </a:lnSpc>
            <a:spcBef>
              <a:spcPct val="0"/>
            </a:spcBef>
            <a:spcAft>
              <a:spcPct val="20000"/>
            </a:spcAft>
            <a:buChar char="•"/>
          </a:pPr>
          <a:r>
            <a:rPr lang="en-GB" sz="1800" kern="120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rPr>
            <a:t>What triggers update? What are the conditions? </a:t>
          </a:r>
          <a:endParaRPr lang="en-US" sz="1800" kern="120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endParaRPr>
        </a:p>
        <a:p>
          <a:pPr marL="171450" lvl="1" indent="-171450" algn="l" defTabSz="800100">
            <a:lnSpc>
              <a:spcPct val="100000"/>
            </a:lnSpc>
            <a:spcBef>
              <a:spcPct val="0"/>
            </a:spcBef>
            <a:spcAft>
              <a:spcPct val="20000"/>
            </a:spcAft>
            <a:buChar char="•"/>
          </a:pPr>
          <a:r>
            <a:rPr lang="en-US" sz="1800" kern="120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rPr>
            <a:t>Review process of achieved results</a:t>
          </a:r>
        </a:p>
        <a:p>
          <a:pPr marL="171450" lvl="1" indent="-171450" algn="l" defTabSz="800100">
            <a:lnSpc>
              <a:spcPct val="100000"/>
            </a:lnSpc>
            <a:spcBef>
              <a:spcPct val="0"/>
            </a:spcBef>
            <a:spcAft>
              <a:spcPct val="20000"/>
            </a:spcAft>
            <a:buChar char="•"/>
          </a:pPr>
          <a:r>
            <a:rPr lang="en-GB" sz="1800" kern="120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rPr>
            <a:t>Do updates need to be defined in the original NCAPs?</a:t>
          </a:r>
          <a:endParaRPr lang="en-US" sz="1800" kern="120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endParaRPr>
        </a:p>
      </dsp:txBody>
      <dsp:txXfrm>
        <a:off x="0" y="4330861"/>
        <a:ext cx="11179629" cy="10598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18832B-5BD4-4E78-9697-0A63D04369B4}">
      <dsp:nvSpPr>
        <dsp:cNvPr id="0" name=""/>
        <dsp:cNvSpPr/>
      </dsp:nvSpPr>
      <dsp:spPr>
        <a:xfrm>
          <a:off x="0" y="0"/>
          <a:ext cx="11179629" cy="1216800"/>
        </a:xfrm>
        <a:prstGeom prst="round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1" kern="1200"/>
            <a:t>Financing the implementation of NCAP recommendations/measures</a:t>
          </a:r>
          <a:endParaRPr lang="en-US" sz="2400" kern="1200">
            <a:latin typeface="Roboto" panose="02000000000000000000" pitchFamily="2" charset="0"/>
            <a:ea typeface="Roboto" panose="02000000000000000000" pitchFamily="2" charset="0"/>
            <a:cs typeface="Roboto" panose="02000000000000000000" pitchFamily="2" charset="0"/>
          </a:endParaRPr>
        </a:p>
      </dsp:txBody>
      <dsp:txXfrm>
        <a:off x="59399" y="59399"/>
        <a:ext cx="11060831" cy="1098002"/>
      </dsp:txXfrm>
    </dsp:sp>
    <dsp:sp modelId="{1A019D2F-3715-4591-B491-E3809B368C4F}">
      <dsp:nvSpPr>
        <dsp:cNvPr id="0" name=""/>
        <dsp:cNvSpPr/>
      </dsp:nvSpPr>
      <dsp:spPr>
        <a:xfrm>
          <a:off x="0" y="1286442"/>
          <a:ext cx="11179629"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4953" tIns="22860" rIns="128016" bIns="22860" numCol="1" spcCol="1270" anchor="t" anchorCtr="0">
          <a:noAutofit/>
        </a:bodyPr>
        <a:lstStyle/>
        <a:p>
          <a:pPr marL="171450" lvl="1" indent="-171450" algn="l" defTabSz="800100">
            <a:lnSpc>
              <a:spcPct val="100000"/>
            </a:lnSpc>
            <a:spcBef>
              <a:spcPct val="0"/>
            </a:spcBef>
            <a:spcAft>
              <a:spcPct val="20000"/>
            </a:spcAft>
            <a:buChar char="•"/>
          </a:pPr>
          <a:r>
            <a:rPr lang="en-US" sz="1800" kern="1200">
              <a:latin typeface="Roboto" panose="02000000000000000000" pitchFamily="2" charset="0"/>
              <a:ea typeface="Roboto" panose="02000000000000000000" pitchFamily="2" charset="0"/>
              <a:cs typeface="Roboto" panose="02000000000000000000" pitchFamily="2" charset="0"/>
            </a:rPr>
            <a:t>Documenting successful attempts at finance plans for NCAPs</a:t>
          </a:r>
        </a:p>
        <a:p>
          <a:pPr marL="171450" lvl="1" indent="-171450" algn="l" defTabSz="800100">
            <a:lnSpc>
              <a:spcPct val="100000"/>
            </a:lnSpc>
            <a:spcBef>
              <a:spcPct val="0"/>
            </a:spcBef>
            <a:spcAft>
              <a:spcPct val="20000"/>
            </a:spcAft>
            <a:buChar char="•"/>
          </a:pPr>
          <a:r>
            <a:rPr lang="en-US" sz="1800" kern="120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rPr>
            <a:t>Interaction with other major sustainable cooling processes (particularly MLF)</a:t>
          </a:r>
        </a:p>
        <a:p>
          <a:pPr marL="171450" lvl="1" indent="-171450" algn="l" defTabSz="800100">
            <a:lnSpc>
              <a:spcPct val="100000"/>
            </a:lnSpc>
            <a:spcBef>
              <a:spcPct val="0"/>
            </a:spcBef>
            <a:spcAft>
              <a:spcPct val="20000"/>
            </a:spcAft>
            <a:buChar char="•"/>
          </a:pPr>
          <a:r>
            <a:rPr lang="en-US" sz="1800" kern="120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rPr>
            <a:t>Listing of successful financial instruments development - KM</a:t>
          </a:r>
        </a:p>
      </dsp:txBody>
      <dsp:txXfrm>
        <a:off x="0" y="1286442"/>
        <a:ext cx="11179629" cy="1076400"/>
      </dsp:txXfrm>
    </dsp:sp>
    <dsp:sp modelId="{9781DDAF-34AE-4CAE-B78A-8470E2B232C7}">
      <dsp:nvSpPr>
        <dsp:cNvPr id="0" name=""/>
        <dsp:cNvSpPr/>
      </dsp:nvSpPr>
      <dsp:spPr>
        <a:xfrm>
          <a:off x="0" y="2794247"/>
          <a:ext cx="11179629" cy="1216800"/>
        </a:xfrm>
        <a:prstGeom prst="round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1" kern="1200"/>
            <a:t>Financing NCAP development</a:t>
          </a:r>
        </a:p>
      </dsp:txBody>
      <dsp:txXfrm>
        <a:off x="59399" y="2853646"/>
        <a:ext cx="11060831" cy="1098002"/>
      </dsp:txXfrm>
    </dsp:sp>
    <dsp:sp modelId="{DA812E70-4483-468B-A625-E68DDEF1FE15}">
      <dsp:nvSpPr>
        <dsp:cNvPr id="0" name=""/>
        <dsp:cNvSpPr/>
      </dsp:nvSpPr>
      <dsp:spPr>
        <a:xfrm>
          <a:off x="0" y="4149408"/>
          <a:ext cx="11179629"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4953"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a:t>Mapping of opportunities, main donors</a:t>
          </a:r>
          <a:endParaRPr lang="fr-FR" sz="2000" kern="1200"/>
        </a:p>
        <a:p>
          <a:pPr marL="228600" lvl="1" indent="-228600" algn="l" defTabSz="889000">
            <a:lnSpc>
              <a:spcPct val="90000"/>
            </a:lnSpc>
            <a:spcBef>
              <a:spcPct val="0"/>
            </a:spcBef>
            <a:spcAft>
              <a:spcPct val="20000"/>
            </a:spcAft>
            <a:buChar char="•"/>
          </a:pPr>
          <a:r>
            <a:rPr lang="en-US" sz="2000" kern="1200"/>
            <a:t>Domestic financing</a:t>
          </a:r>
          <a:endParaRPr lang="fr-FR" sz="2000" kern="1200"/>
        </a:p>
      </dsp:txBody>
      <dsp:txXfrm>
        <a:off x="0" y="4149408"/>
        <a:ext cx="11179629" cy="1076400"/>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23AA0E9-8CD0-4A6E-A65E-A06028B83F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D5E2408B-C9AB-4665-AC99-B057BD0A43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2086C934-6375-4D1D-8CE6-4E46436002A3}" type="datetime1">
              <a:rPr lang="en-GB" smtClean="0"/>
              <a:t>23/04/2025</a:t>
            </a:fld>
            <a:endParaRPr lang="en-GB"/>
          </a:p>
        </p:txBody>
      </p:sp>
      <p:sp>
        <p:nvSpPr>
          <p:cNvPr id="4" name="Footer Placeholder 3">
            <a:extLst>
              <a:ext uri="{FF2B5EF4-FFF2-40B4-BE49-F238E27FC236}">
                <a16:creationId xmlns:a16="http://schemas.microsoft.com/office/drawing/2014/main" id="{8CD1B215-531B-4869-BD98-BD3B1390B1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60B53F21-4D67-455D-8074-E9E6EC26FA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52858E0-3D38-47B7-97D4-4FE08D90D359}" type="slidenum">
              <a:rPr lang="en-GB" smtClean="0"/>
              <a:t>‹#›</a:t>
            </a:fld>
            <a:endParaRPr lang="en-GB"/>
          </a:p>
        </p:txBody>
      </p:sp>
    </p:spTree>
    <p:extLst>
      <p:ext uri="{BB962C8B-B14F-4D97-AF65-F5344CB8AC3E}">
        <p14:creationId xmlns:p14="http://schemas.microsoft.com/office/powerpoint/2010/main" val="28214433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7A25BC0A-8F03-40C9-A95B-D936CEA53091}" type="datetime1">
              <a:rPr lang="en-GB" noProof="0" smtClean="0"/>
              <a:t>23/04/2025</a:t>
            </a:fld>
            <a:endParaRPr lang="en-GB"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84ECAD9-32EE-4091-BDA5-6BD15ACC5E58}" type="slidenum">
              <a:rPr lang="en-GB" noProof="0" smtClean="0"/>
              <a:t>‹#›</a:t>
            </a:fld>
            <a:endParaRPr lang="en-GB" noProof="0"/>
          </a:p>
        </p:txBody>
      </p:sp>
    </p:spTree>
    <p:extLst>
      <p:ext uri="{BB962C8B-B14F-4D97-AF65-F5344CB8AC3E}">
        <p14:creationId xmlns:p14="http://schemas.microsoft.com/office/powerpoint/2010/main" val="110661893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284ECAD9-32EE-4091-BDA5-6BD15ACC5E58}" type="slidenum">
              <a:rPr lang="en-GB" smtClean="0"/>
              <a:t>1</a:t>
            </a:fld>
            <a:endParaRPr lang="en-GB"/>
          </a:p>
        </p:txBody>
      </p:sp>
    </p:spTree>
    <p:extLst>
      <p:ext uri="{BB962C8B-B14F-4D97-AF65-F5344CB8AC3E}">
        <p14:creationId xmlns:p14="http://schemas.microsoft.com/office/powerpoint/2010/main" val="2215981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80313-D55A-51BC-3950-6AC0DA54C2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977540-81D9-412A-9AEC-41EEBFC5DD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BEF888-3F0F-864F-FEF2-50AFCDF326A9}"/>
              </a:ext>
            </a:extLst>
          </p:cNvPr>
          <p:cNvSpPr>
            <a:spLocks noGrp="1"/>
          </p:cNvSpPr>
          <p:nvPr>
            <p:ph type="body" idx="1"/>
          </p:nvPr>
        </p:nvSpPr>
        <p:spPr/>
        <p:txBody>
          <a:bodyPr/>
          <a:lstStyle/>
          <a:p>
            <a:endParaRPr lang="fr-FR"/>
          </a:p>
        </p:txBody>
      </p:sp>
      <p:sp>
        <p:nvSpPr>
          <p:cNvPr id="4" name="Slide Number Placeholder 3">
            <a:extLst>
              <a:ext uri="{FF2B5EF4-FFF2-40B4-BE49-F238E27FC236}">
                <a16:creationId xmlns:a16="http://schemas.microsoft.com/office/drawing/2014/main" id="{1E9252C3-5F54-EF90-63FE-C600CD98B384}"/>
              </a:ext>
            </a:extLst>
          </p:cNvPr>
          <p:cNvSpPr>
            <a:spLocks noGrp="1"/>
          </p:cNvSpPr>
          <p:nvPr>
            <p:ph type="sldNum" sz="quarter" idx="5"/>
          </p:nvPr>
        </p:nvSpPr>
        <p:spPr/>
        <p:txBody>
          <a:bodyPr/>
          <a:lstStyle/>
          <a:p>
            <a:fld id="{A83311DB-C32A-CC46-90F4-CE205A9DE94D}" type="slidenum">
              <a:rPr lang="en-US" smtClean="0"/>
              <a:t>13</a:t>
            </a:fld>
            <a:endParaRPr lang="en-US"/>
          </a:p>
        </p:txBody>
      </p:sp>
    </p:spTree>
    <p:extLst>
      <p:ext uri="{BB962C8B-B14F-4D97-AF65-F5344CB8AC3E}">
        <p14:creationId xmlns:p14="http://schemas.microsoft.com/office/powerpoint/2010/main" val="2582294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F0460-445E-FEE7-B084-FF57690323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009263-4D42-4484-F102-FADF9B9614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3C5A4E-695E-C400-03D4-F115017974DF}"/>
              </a:ext>
            </a:extLst>
          </p:cNvPr>
          <p:cNvSpPr>
            <a:spLocks noGrp="1"/>
          </p:cNvSpPr>
          <p:nvPr>
            <p:ph type="body" idx="1"/>
          </p:nvPr>
        </p:nvSpPr>
        <p:spPr/>
        <p:txBody>
          <a:bodyPr/>
          <a:lstStyle/>
          <a:p>
            <a:endParaRPr lang="fr-FR"/>
          </a:p>
        </p:txBody>
      </p:sp>
      <p:sp>
        <p:nvSpPr>
          <p:cNvPr id="4" name="Slide Number Placeholder 3">
            <a:extLst>
              <a:ext uri="{FF2B5EF4-FFF2-40B4-BE49-F238E27FC236}">
                <a16:creationId xmlns:a16="http://schemas.microsoft.com/office/drawing/2014/main" id="{B6DB00A8-38CD-49F2-F216-1AF29A5CCA1C}"/>
              </a:ext>
            </a:extLst>
          </p:cNvPr>
          <p:cNvSpPr>
            <a:spLocks noGrp="1"/>
          </p:cNvSpPr>
          <p:nvPr>
            <p:ph type="sldNum" sz="quarter" idx="5"/>
          </p:nvPr>
        </p:nvSpPr>
        <p:spPr/>
        <p:txBody>
          <a:bodyPr/>
          <a:lstStyle/>
          <a:p>
            <a:fld id="{A83311DB-C32A-CC46-90F4-CE205A9DE94D}" type="slidenum">
              <a:rPr lang="en-US" smtClean="0"/>
              <a:t>14</a:t>
            </a:fld>
            <a:endParaRPr lang="en-US"/>
          </a:p>
        </p:txBody>
      </p:sp>
    </p:spTree>
    <p:extLst>
      <p:ext uri="{BB962C8B-B14F-4D97-AF65-F5344CB8AC3E}">
        <p14:creationId xmlns:p14="http://schemas.microsoft.com/office/powerpoint/2010/main" val="95224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A83311DB-C32A-CC46-90F4-CE205A9DE94D}" type="slidenum">
              <a:rPr lang="en-US" smtClean="0"/>
              <a:t>15</a:t>
            </a:fld>
            <a:endParaRPr lang="en-US"/>
          </a:p>
        </p:txBody>
      </p:sp>
    </p:spTree>
    <p:extLst>
      <p:ext uri="{BB962C8B-B14F-4D97-AF65-F5344CB8AC3E}">
        <p14:creationId xmlns:p14="http://schemas.microsoft.com/office/powerpoint/2010/main" val="2404532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1C931-0F7B-71B4-4FC5-C72A2C1D0C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4BA3E9-2926-1975-0D92-14A2F794A6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72A180-4BE0-DC12-41E3-C1E567AB7E24}"/>
              </a:ext>
            </a:extLst>
          </p:cNvPr>
          <p:cNvSpPr>
            <a:spLocks noGrp="1"/>
          </p:cNvSpPr>
          <p:nvPr>
            <p:ph type="body" idx="1"/>
          </p:nvPr>
        </p:nvSpPr>
        <p:spPr/>
        <p:txBody>
          <a:bodyPr/>
          <a:lstStyle/>
          <a:p>
            <a:endParaRPr lang="fr-FR"/>
          </a:p>
        </p:txBody>
      </p:sp>
      <p:sp>
        <p:nvSpPr>
          <p:cNvPr id="4" name="Slide Number Placeholder 3">
            <a:extLst>
              <a:ext uri="{FF2B5EF4-FFF2-40B4-BE49-F238E27FC236}">
                <a16:creationId xmlns:a16="http://schemas.microsoft.com/office/drawing/2014/main" id="{995E35B6-A9E1-BE5A-DA1A-D86CAB67E572}"/>
              </a:ext>
            </a:extLst>
          </p:cNvPr>
          <p:cNvSpPr>
            <a:spLocks noGrp="1"/>
          </p:cNvSpPr>
          <p:nvPr>
            <p:ph type="sldNum" sz="quarter" idx="5"/>
          </p:nvPr>
        </p:nvSpPr>
        <p:spPr/>
        <p:txBody>
          <a:bodyPr/>
          <a:lstStyle/>
          <a:p>
            <a:fld id="{A83311DB-C32A-CC46-90F4-CE205A9DE94D}" type="slidenum">
              <a:rPr lang="en-US" smtClean="0"/>
              <a:t>18</a:t>
            </a:fld>
            <a:endParaRPr lang="en-US"/>
          </a:p>
        </p:txBody>
      </p:sp>
    </p:spTree>
    <p:extLst>
      <p:ext uri="{BB962C8B-B14F-4D97-AF65-F5344CB8AC3E}">
        <p14:creationId xmlns:p14="http://schemas.microsoft.com/office/powerpoint/2010/main" val="6506021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AEFED-0C6F-7B8B-9BED-C73D2C0DF7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37A595-7087-301A-F564-3BF93EB4A8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AADFB2-8ADE-8575-DA47-7C8BDBA00EA7}"/>
              </a:ext>
            </a:extLst>
          </p:cNvPr>
          <p:cNvSpPr>
            <a:spLocks noGrp="1"/>
          </p:cNvSpPr>
          <p:nvPr>
            <p:ph type="body" idx="1"/>
          </p:nvPr>
        </p:nvSpPr>
        <p:spPr/>
        <p:txBody>
          <a:bodyPr/>
          <a:lstStyle/>
          <a:p>
            <a:endParaRPr lang="fr-FR"/>
          </a:p>
        </p:txBody>
      </p:sp>
      <p:sp>
        <p:nvSpPr>
          <p:cNvPr id="4" name="Slide Number Placeholder 3">
            <a:extLst>
              <a:ext uri="{FF2B5EF4-FFF2-40B4-BE49-F238E27FC236}">
                <a16:creationId xmlns:a16="http://schemas.microsoft.com/office/drawing/2014/main" id="{BE7F18C7-FAFA-4A61-690F-98ED12214802}"/>
              </a:ext>
            </a:extLst>
          </p:cNvPr>
          <p:cNvSpPr>
            <a:spLocks noGrp="1"/>
          </p:cNvSpPr>
          <p:nvPr>
            <p:ph type="sldNum" sz="quarter" idx="5"/>
          </p:nvPr>
        </p:nvSpPr>
        <p:spPr/>
        <p:txBody>
          <a:bodyPr/>
          <a:lstStyle/>
          <a:p>
            <a:fld id="{A83311DB-C32A-CC46-90F4-CE205A9DE94D}" type="slidenum">
              <a:rPr lang="en-US" smtClean="0"/>
              <a:t>19</a:t>
            </a:fld>
            <a:endParaRPr lang="en-US"/>
          </a:p>
        </p:txBody>
      </p:sp>
    </p:spTree>
    <p:extLst>
      <p:ext uri="{BB962C8B-B14F-4D97-AF65-F5344CB8AC3E}">
        <p14:creationId xmlns:p14="http://schemas.microsoft.com/office/powerpoint/2010/main" val="3586373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23:notes"/>
          <p:cNvSpPr txBox="1">
            <a:spLocks noGrp="1"/>
          </p:cNvSpPr>
          <p:nvPr>
            <p:ph type="body" idx="1"/>
          </p:nvPr>
        </p:nvSpPr>
        <p:spPr>
          <a:xfrm>
            <a:off x="680085" y="4658598"/>
            <a:ext cx="5440800" cy="441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5" name="Google Shape;65;p23:notes"/>
          <p:cNvSpPr>
            <a:spLocks noGrp="1" noRot="1" noChangeAspect="1"/>
          </p:cNvSpPr>
          <p:nvPr>
            <p:ph type="sldImg" idx="2"/>
          </p:nvPr>
        </p:nvSpPr>
        <p:spPr>
          <a:xfrm>
            <a:off x="131763" y="735013"/>
            <a:ext cx="6537325" cy="36782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a:extLst>
            <a:ext uri="{FF2B5EF4-FFF2-40B4-BE49-F238E27FC236}">
              <a16:creationId xmlns:a16="http://schemas.microsoft.com/office/drawing/2014/main" id="{3098D4B6-428D-C1D5-8FC5-C229AA3E00C3}"/>
            </a:ext>
          </a:extLst>
        </p:cNvPr>
        <p:cNvGrpSpPr/>
        <p:nvPr/>
      </p:nvGrpSpPr>
      <p:grpSpPr>
        <a:xfrm>
          <a:off x="0" y="0"/>
          <a:ext cx="0" cy="0"/>
          <a:chOff x="0" y="0"/>
          <a:chExt cx="0" cy="0"/>
        </a:xfrm>
      </p:grpSpPr>
      <p:sp>
        <p:nvSpPr>
          <p:cNvPr id="53" name="Google Shape;53;p24:notes">
            <a:extLst>
              <a:ext uri="{FF2B5EF4-FFF2-40B4-BE49-F238E27FC236}">
                <a16:creationId xmlns:a16="http://schemas.microsoft.com/office/drawing/2014/main" id="{004132F4-265A-66AB-1E5B-89D1A8600B3C}"/>
              </a:ext>
            </a:extLst>
          </p:cNvPr>
          <p:cNvSpPr txBox="1">
            <a:spLocks noGrp="1"/>
          </p:cNvSpPr>
          <p:nvPr>
            <p:ph type="body" idx="1"/>
          </p:nvPr>
        </p:nvSpPr>
        <p:spPr>
          <a:xfrm>
            <a:off x="680085" y="4658598"/>
            <a:ext cx="5440800" cy="441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4" name="Google Shape;54;p24:notes">
            <a:extLst>
              <a:ext uri="{FF2B5EF4-FFF2-40B4-BE49-F238E27FC236}">
                <a16:creationId xmlns:a16="http://schemas.microsoft.com/office/drawing/2014/main" id="{9BFBBF32-236B-7DA0-7859-FD356FD40BF9}"/>
              </a:ext>
            </a:extLst>
          </p:cNvPr>
          <p:cNvSpPr>
            <a:spLocks noGrp="1" noRot="1" noChangeAspect="1"/>
          </p:cNvSpPr>
          <p:nvPr>
            <p:ph type="sldImg" idx="2"/>
          </p:nvPr>
        </p:nvSpPr>
        <p:spPr>
          <a:xfrm>
            <a:off x="131763" y="735013"/>
            <a:ext cx="6537325" cy="36782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74823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a:extLst>
            <a:ext uri="{FF2B5EF4-FFF2-40B4-BE49-F238E27FC236}">
              <a16:creationId xmlns:a16="http://schemas.microsoft.com/office/drawing/2014/main" id="{3CABF2DA-05D1-08C1-7AEC-69F09ADAAB94}"/>
            </a:ext>
          </a:extLst>
        </p:cNvPr>
        <p:cNvGrpSpPr/>
        <p:nvPr/>
      </p:nvGrpSpPr>
      <p:grpSpPr>
        <a:xfrm>
          <a:off x="0" y="0"/>
          <a:ext cx="0" cy="0"/>
          <a:chOff x="0" y="0"/>
          <a:chExt cx="0" cy="0"/>
        </a:xfrm>
      </p:grpSpPr>
      <p:sp>
        <p:nvSpPr>
          <p:cNvPr id="53" name="Google Shape;53;p24:notes">
            <a:extLst>
              <a:ext uri="{FF2B5EF4-FFF2-40B4-BE49-F238E27FC236}">
                <a16:creationId xmlns:a16="http://schemas.microsoft.com/office/drawing/2014/main" id="{CA15EB5E-98ED-E7D5-1CB7-D80B6075FF84}"/>
              </a:ext>
            </a:extLst>
          </p:cNvPr>
          <p:cNvSpPr txBox="1">
            <a:spLocks noGrp="1"/>
          </p:cNvSpPr>
          <p:nvPr>
            <p:ph type="body" idx="1"/>
          </p:nvPr>
        </p:nvSpPr>
        <p:spPr>
          <a:xfrm>
            <a:off x="680085" y="4658598"/>
            <a:ext cx="5440800" cy="441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4" name="Google Shape;54;p24:notes">
            <a:extLst>
              <a:ext uri="{FF2B5EF4-FFF2-40B4-BE49-F238E27FC236}">
                <a16:creationId xmlns:a16="http://schemas.microsoft.com/office/drawing/2014/main" id="{E79365C3-7DCF-2D20-543A-00D6AE1FAB21}"/>
              </a:ext>
            </a:extLst>
          </p:cNvPr>
          <p:cNvSpPr>
            <a:spLocks noGrp="1" noRot="1" noChangeAspect="1"/>
          </p:cNvSpPr>
          <p:nvPr>
            <p:ph type="sldImg" idx="2"/>
          </p:nvPr>
        </p:nvSpPr>
        <p:spPr>
          <a:xfrm>
            <a:off x="131763" y="735013"/>
            <a:ext cx="6537325" cy="36782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36891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24</a:t>
            </a:fld>
            <a:endParaRPr/>
          </a:p>
        </p:txBody>
      </p:sp>
    </p:spTree>
    <p:extLst>
      <p:ext uri="{BB962C8B-B14F-4D97-AF65-F5344CB8AC3E}">
        <p14:creationId xmlns:p14="http://schemas.microsoft.com/office/powerpoint/2010/main" val="4223254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6" name="Google Shape;40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A83311DB-C32A-CC46-90F4-CE205A9DE94D}" type="slidenum">
              <a:rPr lang="en-US" smtClean="0"/>
              <a:t>2</a:t>
            </a:fld>
            <a:endParaRPr lang="en-US"/>
          </a:p>
        </p:txBody>
      </p:sp>
    </p:spTree>
    <p:extLst>
      <p:ext uri="{BB962C8B-B14F-4D97-AF65-F5344CB8AC3E}">
        <p14:creationId xmlns:p14="http://schemas.microsoft.com/office/powerpoint/2010/main" val="35233761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AFFFD-E619-4F62-6947-C1BB6C12D0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39128B-1191-6E4C-B970-FE3DF19150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48F027-62AC-B795-EA51-0E4926B482C2}"/>
              </a:ext>
            </a:extLst>
          </p:cNvPr>
          <p:cNvSpPr>
            <a:spLocks noGrp="1"/>
          </p:cNvSpPr>
          <p:nvPr>
            <p:ph type="body" idx="1"/>
          </p:nvPr>
        </p:nvSpPr>
        <p:spPr/>
        <p:txBody>
          <a:bodyPr/>
          <a:lstStyle/>
          <a:p>
            <a:endParaRPr lang="fr-FR"/>
          </a:p>
        </p:txBody>
      </p:sp>
      <p:sp>
        <p:nvSpPr>
          <p:cNvPr id="4" name="Slide Number Placeholder 3">
            <a:extLst>
              <a:ext uri="{FF2B5EF4-FFF2-40B4-BE49-F238E27FC236}">
                <a16:creationId xmlns:a16="http://schemas.microsoft.com/office/drawing/2014/main" id="{192F6AFA-3D34-5AFF-C135-A12C05510D9F}"/>
              </a:ext>
            </a:extLst>
          </p:cNvPr>
          <p:cNvSpPr>
            <a:spLocks noGrp="1"/>
          </p:cNvSpPr>
          <p:nvPr>
            <p:ph type="sldNum" sz="quarter" idx="5"/>
          </p:nvPr>
        </p:nvSpPr>
        <p:spPr/>
        <p:txBody>
          <a:bodyPr/>
          <a:lstStyle/>
          <a:p>
            <a:fld id="{A83311DB-C32A-CC46-90F4-CE205A9DE94D}" type="slidenum">
              <a:rPr lang="en-US" smtClean="0"/>
              <a:t>27</a:t>
            </a:fld>
            <a:endParaRPr lang="en-US"/>
          </a:p>
        </p:txBody>
      </p:sp>
    </p:spTree>
    <p:extLst>
      <p:ext uri="{BB962C8B-B14F-4D97-AF65-F5344CB8AC3E}">
        <p14:creationId xmlns:p14="http://schemas.microsoft.com/office/powerpoint/2010/main" val="29664627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F05A2-AE77-0A8B-51D9-C5342AB6F8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3C9950-1E34-7672-C9BD-06C81753C8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85511-8011-7233-F8D8-891F1B1F971A}"/>
              </a:ext>
            </a:extLst>
          </p:cNvPr>
          <p:cNvSpPr>
            <a:spLocks noGrp="1"/>
          </p:cNvSpPr>
          <p:nvPr>
            <p:ph type="body" idx="1"/>
          </p:nvPr>
        </p:nvSpPr>
        <p:spPr/>
        <p:txBody>
          <a:bodyPr/>
          <a:lstStyle/>
          <a:p>
            <a:endParaRPr lang="fr-FR"/>
          </a:p>
        </p:txBody>
      </p:sp>
      <p:sp>
        <p:nvSpPr>
          <p:cNvPr id="4" name="Slide Number Placeholder 3">
            <a:extLst>
              <a:ext uri="{FF2B5EF4-FFF2-40B4-BE49-F238E27FC236}">
                <a16:creationId xmlns:a16="http://schemas.microsoft.com/office/drawing/2014/main" id="{CA45DDC3-02CC-9A74-4992-58C8173064E3}"/>
              </a:ext>
            </a:extLst>
          </p:cNvPr>
          <p:cNvSpPr>
            <a:spLocks noGrp="1"/>
          </p:cNvSpPr>
          <p:nvPr>
            <p:ph type="sldNum" sz="quarter" idx="5"/>
          </p:nvPr>
        </p:nvSpPr>
        <p:spPr/>
        <p:txBody>
          <a:bodyPr/>
          <a:lstStyle/>
          <a:p>
            <a:fld id="{A83311DB-C32A-CC46-90F4-CE205A9DE94D}" type="slidenum">
              <a:rPr lang="en-US" smtClean="0"/>
              <a:t>28</a:t>
            </a:fld>
            <a:endParaRPr lang="en-US"/>
          </a:p>
        </p:txBody>
      </p:sp>
    </p:spTree>
    <p:extLst>
      <p:ext uri="{BB962C8B-B14F-4D97-AF65-F5344CB8AC3E}">
        <p14:creationId xmlns:p14="http://schemas.microsoft.com/office/powerpoint/2010/main" val="40070716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145BF-EB15-E47B-5431-ED862DFDCB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D1CD1C-1E04-1AC6-1BC0-E7BF552BFA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C96E0F-1093-8941-7FE2-AE8589E2378A}"/>
              </a:ext>
            </a:extLst>
          </p:cNvPr>
          <p:cNvSpPr>
            <a:spLocks noGrp="1"/>
          </p:cNvSpPr>
          <p:nvPr>
            <p:ph type="body" idx="1"/>
          </p:nvPr>
        </p:nvSpPr>
        <p:spPr/>
        <p:txBody>
          <a:bodyPr/>
          <a:lstStyle/>
          <a:p>
            <a:endParaRPr lang="fr-FR"/>
          </a:p>
        </p:txBody>
      </p:sp>
      <p:sp>
        <p:nvSpPr>
          <p:cNvPr id="4" name="Slide Number Placeholder 3">
            <a:extLst>
              <a:ext uri="{FF2B5EF4-FFF2-40B4-BE49-F238E27FC236}">
                <a16:creationId xmlns:a16="http://schemas.microsoft.com/office/drawing/2014/main" id="{19DDB1F9-5F67-CA55-1BDB-844977B67E38}"/>
              </a:ext>
            </a:extLst>
          </p:cNvPr>
          <p:cNvSpPr>
            <a:spLocks noGrp="1"/>
          </p:cNvSpPr>
          <p:nvPr>
            <p:ph type="sldNum" sz="quarter" idx="5"/>
          </p:nvPr>
        </p:nvSpPr>
        <p:spPr/>
        <p:txBody>
          <a:bodyPr/>
          <a:lstStyle/>
          <a:p>
            <a:fld id="{A83311DB-C32A-CC46-90F4-CE205A9DE94D}" type="slidenum">
              <a:rPr lang="en-US" smtClean="0"/>
              <a:t>29</a:t>
            </a:fld>
            <a:endParaRPr lang="en-US"/>
          </a:p>
        </p:txBody>
      </p:sp>
    </p:spTree>
    <p:extLst>
      <p:ext uri="{BB962C8B-B14F-4D97-AF65-F5344CB8AC3E}">
        <p14:creationId xmlns:p14="http://schemas.microsoft.com/office/powerpoint/2010/main" val="34270322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4B14E-9432-37B0-302B-10D156C140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97C492-0909-05A9-51A0-BDBB1A0805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039AF1-48A9-0B77-907F-C008600F68C9}"/>
              </a:ext>
            </a:extLst>
          </p:cNvPr>
          <p:cNvSpPr>
            <a:spLocks noGrp="1"/>
          </p:cNvSpPr>
          <p:nvPr>
            <p:ph type="body" idx="1"/>
          </p:nvPr>
        </p:nvSpPr>
        <p:spPr/>
        <p:txBody>
          <a:bodyPr/>
          <a:lstStyle/>
          <a:p>
            <a:endParaRPr lang="fr-FR"/>
          </a:p>
        </p:txBody>
      </p:sp>
      <p:sp>
        <p:nvSpPr>
          <p:cNvPr id="4" name="Slide Number Placeholder 3">
            <a:extLst>
              <a:ext uri="{FF2B5EF4-FFF2-40B4-BE49-F238E27FC236}">
                <a16:creationId xmlns:a16="http://schemas.microsoft.com/office/drawing/2014/main" id="{9FA7BE98-6F93-1C64-F35B-E9CF9A6091FB}"/>
              </a:ext>
            </a:extLst>
          </p:cNvPr>
          <p:cNvSpPr>
            <a:spLocks noGrp="1"/>
          </p:cNvSpPr>
          <p:nvPr>
            <p:ph type="sldNum" sz="quarter" idx="5"/>
          </p:nvPr>
        </p:nvSpPr>
        <p:spPr/>
        <p:txBody>
          <a:bodyPr/>
          <a:lstStyle/>
          <a:p>
            <a:fld id="{A83311DB-C32A-CC46-90F4-CE205A9DE94D}" type="slidenum">
              <a:rPr lang="en-US" smtClean="0"/>
              <a:t>30</a:t>
            </a:fld>
            <a:endParaRPr lang="en-US"/>
          </a:p>
        </p:txBody>
      </p:sp>
    </p:spTree>
    <p:extLst>
      <p:ext uri="{BB962C8B-B14F-4D97-AF65-F5344CB8AC3E}">
        <p14:creationId xmlns:p14="http://schemas.microsoft.com/office/powerpoint/2010/main" val="35364775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D7010-18A3-D399-8F8C-B25A4922CD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564BCD-2796-E936-6B0C-4D00CA4A4B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2473EB-41C4-B4C5-F77F-1CEA39F5A172}"/>
              </a:ext>
            </a:extLst>
          </p:cNvPr>
          <p:cNvSpPr>
            <a:spLocks noGrp="1"/>
          </p:cNvSpPr>
          <p:nvPr>
            <p:ph type="body" idx="1"/>
          </p:nvPr>
        </p:nvSpPr>
        <p:spPr/>
        <p:txBody>
          <a:bodyPr/>
          <a:lstStyle/>
          <a:p>
            <a:endParaRPr lang="fr-FR"/>
          </a:p>
        </p:txBody>
      </p:sp>
      <p:sp>
        <p:nvSpPr>
          <p:cNvPr id="4" name="Slide Number Placeholder 3">
            <a:extLst>
              <a:ext uri="{FF2B5EF4-FFF2-40B4-BE49-F238E27FC236}">
                <a16:creationId xmlns:a16="http://schemas.microsoft.com/office/drawing/2014/main" id="{9298D9C1-A386-4D61-CD64-417F7D2E35DE}"/>
              </a:ext>
            </a:extLst>
          </p:cNvPr>
          <p:cNvSpPr>
            <a:spLocks noGrp="1"/>
          </p:cNvSpPr>
          <p:nvPr>
            <p:ph type="sldNum" sz="quarter" idx="5"/>
          </p:nvPr>
        </p:nvSpPr>
        <p:spPr/>
        <p:txBody>
          <a:bodyPr/>
          <a:lstStyle/>
          <a:p>
            <a:fld id="{A83311DB-C32A-CC46-90F4-CE205A9DE94D}" type="slidenum">
              <a:rPr lang="en-US" smtClean="0"/>
              <a:t>34</a:t>
            </a:fld>
            <a:endParaRPr lang="en-US"/>
          </a:p>
        </p:txBody>
      </p:sp>
    </p:spTree>
    <p:extLst>
      <p:ext uri="{BB962C8B-B14F-4D97-AF65-F5344CB8AC3E}">
        <p14:creationId xmlns:p14="http://schemas.microsoft.com/office/powerpoint/2010/main" val="778729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A83311DB-C32A-CC46-90F4-CE205A9DE94D}" type="slidenum">
              <a:rPr lang="en-US" smtClean="0"/>
              <a:t>35</a:t>
            </a:fld>
            <a:endParaRPr lang="en-US"/>
          </a:p>
        </p:txBody>
      </p:sp>
    </p:spTree>
    <p:extLst>
      <p:ext uri="{BB962C8B-B14F-4D97-AF65-F5344CB8AC3E}">
        <p14:creationId xmlns:p14="http://schemas.microsoft.com/office/powerpoint/2010/main" val="9318339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GB" sz="1800" kern="100">
                <a:effectLst/>
                <a:latin typeface="Calibri" panose="020F0502020204030204" pitchFamily="34" charset="0"/>
                <a:ea typeface="Calibri" panose="020F0502020204030204" pitchFamily="34" charset="0"/>
                <a:cs typeface="Arial" panose="020B0604020202020204" pitchFamily="34" charset="0"/>
              </a:rPr>
              <a:t>We see a strong </a:t>
            </a:r>
            <a:r>
              <a:rPr lang="en-GB" sz="1800" b="1" kern="100">
                <a:effectLst/>
                <a:latin typeface="Calibri" panose="020F0502020204030204" pitchFamily="34" charset="0"/>
                <a:ea typeface="Calibri" panose="020F0502020204030204" pitchFamily="34" charset="0"/>
                <a:cs typeface="Arial" panose="020B0604020202020204" pitchFamily="34" charset="0"/>
              </a:rPr>
              <a:t>political momentum </a:t>
            </a:r>
            <a:r>
              <a:rPr lang="en-GB" sz="1800" kern="100">
                <a:effectLst/>
                <a:latin typeface="Calibri" panose="020F0502020204030204" pitchFamily="34" charset="0"/>
                <a:ea typeface="Calibri" panose="020F0502020204030204" pitchFamily="34" charset="0"/>
                <a:cs typeface="Arial" panose="020B0604020202020204" pitchFamily="34" charset="0"/>
              </a:rPr>
              <a:t>for sustainable cooling. G7 and G20 current and past cycles have stated </a:t>
            </a:r>
            <a:r>
              <a:rPr lang="en-GB" sz="1800" b="1" kern="100">
                <a:effectLst/>
                <a:latin typeface="Calibri" panose="020F0502020204030204" pitchFamily="34" charset="0"/>
                <a:ea typeface="Calibri" panose="020F0502020204030204" pitchFamily="34" charset="0"/>
                <a:cs typeface="Arial" panose="020B0604020202020204" pitchFamily="34" charset="0"/>
              </a:rPr>
              <a:t>cooling as a priority in their agendas.</a:t>
            </a:r>
            <a:r>
              <a:rPr lang="en-GB" sz="1800" kern="100">
                <a:effectLst/>
                <a:latin typeface="Calibri" panose="020F0502020204030204" pitchFamily="34" charset="0"/>
                <a:ea typeface="Calibri" panose="020F0502020204030204" pitchFamily="34" charset="0"/>
                <a:cs typeface="Arial" panose="020B0604020202020204" pitchFamily="34" charset="0"/>
              </a:rPr>
              <a:t> </a:t>
            </a:r>
            <a:r>
              <a:rPr lang="en-US" sz="1800" kern="100">
                <a:effectLst/>
                <a:latin typeface="Calibri" panose="020F050202020403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Arial" panose="020B0604020202020204" pitchFamily="34" charset="0"/>
              </a:rPr>
              <a:t>COP28 UAE presidency has included cooling as a key mitigation and adaptation factor in its official programming on December 5 - Energy and Industry Day when the Spotlight report will be launched. </a:t>
            </a:r>
          </a:p>
          <a:p>
            <a:pPr marL="0" marR="0">
              <a:lnSpc>
                <a:spcPct val="107000"/>
              </a:lnSpc>
              <a:spcBef>
                <a:spcPts val="0"/>
              </a:spcBef>
              <a:spcAft>
                <a:spcPts val="800"/>
              </a:spcAft>
            </a:pPr>
            <a:r>
              <a:rPr lang="en-GB" sz="1800" kern="100">
                <a:effectLst/>
                <a:latin typeface="Calibri" panose="020F0502020204030204" pitchFamily="34" charset="0"/>
                <a:ea typeface="Calibri" panose="020F0502020204030204" pitchFamily="34" charset="0"/>
                <a:cs typeface="Arial" panose="020B0604020202020204" pitchFamily="34" charset="0"/>
              </a:rPr>
              <a:t>COP28UAE is also spearheading a Global Cooling Pledge, with technical support from UNEP. The Pledge builds on the </a:t>
            </a:r>
            <a:r>
              <a:rPr lang="en-US" sz="1800" kern="100">
                <a:effectLst/>
                <a:latin typeface="Calibri" panose="020F0502020204030204" pitchFamily="34" charset="0"/>
                <a:ea typeface="Calibri" panose="020F0502020204030204" pitchFamily="34" charset="0"/>
                <a:cs typeface="Arial" panose="020B0604020202020204" pitchFamily="34" charset="0"/>
              </a:rPr>
              <a:t>report’s recommendations, alongside technical consultations with over 100 stakeholders and 50 countries thanks to the support of regional offices.</a:t>
            </a:r>
          </a:p>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Arial" panose="020B0604020202020204" pitchFamily="34" charset="0"/>
              </a:rPr>
              <a:t>The Pledge is a golden opportunity to table for the first time an intergovernmental commitment to address the cooling sector in a holistic manner and open horizons for further action in the global arena in relation to the sustainable cooling.  </a:t>
            </a:r>
          </a:p>
          <a:p>
            <a:pPr marL="0" marR="0">
              <a:spcBef>
                <a:spcPts val="0"/>
              </a:spcBef>
              <a:spcAft>
                <a:spcPts val="800"/>
              </a:spcAft>
            </a:pPr>
            <a:r>
              <a:rPr lang="en-US" sz="1800" kern="100">
                <a:effectLst/>
                <a:latin typeface="Calibri" panose="020F0502020204030204" pitchFamily="34" charset="0"/>
                <a:ea typeface="Calibri" panose="020F0502020204030204" pitchFamily="34" charset="0"/>
                <a:cs typeface="Arial" panose="020B0604020202020204" pitchFamily="34" charset="0"/>
              </a:rPr>
              <a:t> </a:t>
            </a:r>
            <a:r>
              <a:rPr lang="en-GB" sz="1800" kern="100">
                <a:effectLst/>
                <a:latin typeface="Calibri" panose="020F0502020204030204" pitchFamily="34" charset="0"/>
                <a:ea typeface="Calibri" panose="020F0502020204030204" pitchFamily="34" charset="0"/>
                <a:cs typeface="Arial" panose="020B0604020202020204" pitchFamily="34" charset="0"/>
              </a:rPr>
              <a:t>India’s</a:t>
            </a:r>
            <a:r>
              <a:rPr lang="en-US" sz="1800" kern="100">
                <a:effectLst/>
                <a:latin typeface="Calibri" panose="020F0502020204030204" pitchFamily="34" charset="0"/>
                <a:ea typeface="Calibri" panose="020F0502020204030204" pitchFamily="34" charset="0"/>
                <a:cs typeface="Arial" panose="020B0604020202020204" pitchFamily="34" charset="0"/>
              </a:rPr>
              <a:t> G20 presidency called for action on “energy efficient cooling” in the Outcome Document on Energy. </a:t>
            </a:r>
          </a:p>
          <a:p>
            <a:pPr marL="171450" marR="0" lvl="0" indent="-28575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a:ln>
                <a:noFill/>
              </a:ln>
              <a:solidFill>
                <a:prstClr val="black"/>
              </a:solidFill>
              <a:effectLst/>
              <a:uLnTx/>
              <a:uFillTx/>
              <a:latin typeface="Roboto" pitchFamily="2" charset="0"/>
              <a:ea typeface="Roboto" pitchFamily="2" charset="0"/>
              <a:cs typeface="Ebrima"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26B78-950D-0B45-B694-D406D7D4BE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3605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83311DB-C32A-CC46-90F4-CE205A9DE94D}" type="slidenum">
              <a:rPr lang="en-US" smtClean="0"/>
              <a:t>5</a:t>
            </a:fld>
            <a:endParaRPr lang="en-US"/>
          </a:p>
        </p:txBody>
      </p:sp>
    </p:spTree>
    <p:extLst>
      <p:ext uri="{BB962C8B-B14F-4D97-AF65-F5344CB8AC3E}">
        <p14:creationId xmlns:p14="http://schemas.microsoft.com/office/powerpoint/2010/main" val="2602587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A83311DB-C32A-CC46-90F4-CE205A9DE94D}" type="slidenum">
              <a:rPr lang="en-US" smtClean="0"/>
              <a:t>6</a:t>
            </a:fld>
            <a:endParaRPr lang="en-US"/>
          </a:p>
        </p:txBody>
      </p:sp>
    </p:spTree>
    <p:extLst>
      <p:ext uri="{BB962C8B-B14F-4D97-AF65-F5344CB8AC3E}">
        <p14:creationId xmlns:p14="http://schemas.microsoft.com/office/powerpoint/2010/main" val="1891446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AB27A-111B-5923-8A60-76A6EC70B2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C6E9FE-8631-1A8A-743E-16E5DF789F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69A42E-A762-2BDD-52D9-50370964F212}"/>
              </a:ext>
            </a:extLst>
          </p:cNvPr>
          <p:cNvSpPr>
            <a:spLocks noGrp="1"/>
          </p:cNvSpPr>
          <p:nvPr>
            <p:ph type="body" idx="1"/>
          </p:nvPr>
        </p:nvSpPr>
        <p:spPr/>
        <p:txBody>
          <a:bodyPr/>
          <a:lstStyle/>
          <a:p>
            <a:endParaRPr lang="fr-FR"/>
          </a:p>
        </p:txBody>
      </p:sp>
      <p:sp>
        <p:nvSpPr>
          <p:cNvPr id="4" name="Slide Number Placeholder 3">
            <a:extLst>
              <a:ext uri="{FF2B5EF4-FFF2-40B4-BE49-F238E27FC236}">
                <a16:creationId xmlns:a16="http://schemas.microsoft.com/office/drawing/2014/main" id="{B9C55ED3-29B4-3439-56DC-DD851CA282DD}"/>
              </a:ext>
            </a:extLst>
          </p:cNvPr>
          <p:cNvSpPr>
            <a:spLocks noGrp="1"/>
          </p:cNvSpPr>
          <p:nvPr>
            <p:ph type="sldNum" sz="quarter" idx="5"/>
          </p:nvPr>
        </p:nvSpPr>
        <p:spPr/>
        <p:txBody>
          <a:bodyPr/>
          <a:lstStyle/>
          <a:p>
            <a:fld id="{A83311DB-C32A-CC46-90F4-CE205A9DE94D}" type="slidenum">
              <a:rPr lang="en-US" smtClean="0"/>
              <a:t>7</a:t>
            </a:fld>
            <a:endParaRPr lang="en-US"/>
          </a:p>
        </p:txBody>
      </p:sp>
    </p:spTree>
    <p:extLst>
      <p:ext uri="{BB962C8B-B14F-4D97-AF65-F5344CB8AC3E}">
        <p14:creationId xmlns:p14="http://schemas.microsoft.com/office/powerpoint/2010/main" val="523480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3A9AF-8BC5-5E08-FD04-2F9FE17781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79B388-A942-DC4E-8610-CF0CB31E8B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F5C489-4235-B6F6-0C3E-BA48AEC077BB}"/>
              </a:ext>
            </a:extLst>
          </p:cNvPr>
          <p:cNvSpPr>
            <a:spLocks noGrp="1"/>
          </p:cNvSpPr>
          <p:nvPr>
            <p:ph type="body" idx="1"/>
          </p:nvPr>
        </p:nvSpPr>
        <p:spPr/>
        <p:txBody>
          <a:bodyPr/>
          <a:lstStyle/>
          <a:p>
            <a:endParaRPr lang="fr-FR"/>
          </a:p>
        </p:txBody>
      </p:sp>
      <p:sp>
        <p:nvSpPr>
          <p:cNvPr id="4" name="Slide Number Placeholder 3">
            <a:extLst>
              <a:ext uri="{FF2B5EF4-FFF2-40B4-BE49-F238E27FC236}">
                <a16:creationId xmlns:a16="http://schemas.microsoft.com/office/drawing/2014/main" id="{D9A04566-00E0-0484-CA71-34EA0CD677CC}"/>
              </a:ext>
            </a:extLst>
          </p:cNvPr>
          <p:cNvSpPr>
            <a:spLocks noGrp="1"/>
          </p:cNvSpPr>
          <p:nvPr>
            <p:ph type="sldNum" sz="quarter" idx="5"/>
          </p:nvPr>
        </p:nvSpPr>
        <p:spPr/>
        <p:txBody>
          <a:bodyPr/>
          <a:lstStyle/>
          <a:p>
            <a:fld id="{A83311DB-C32A-CC46-90F4-CE205A9DE94D}" type="slidenum">
              <a:rPr lang="en-US" smtClean="0"/>
              <a:t>9</a:t>
            </a:fld>
            <a:endParaRPr lang="en-US"/>
          </a:p>
        </p:txBody>
      </p:sp>
    </p:spTree>
    <p:extLst>
      <p:ext uri="{BB962C8B-B14F-4D97-AF65-F5344CB8AC3E}">
        <p14:creationId xmlns:p14="http://schemas.microsoft.com/office/powerpoint/2010/main" val="2382342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BC42A-3D2F-D592-5A41-17C8C3010D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1736CA-F7D6-6B66-7C62-17EC563877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919E60-C386-DB6A-A727-0BCE3F819698}"/>
              </a:ext>
            </a:extLst>
          </p:cNvPr>
          <p:cNvSpPr>
            <a:spLocks noGrp="1"/>
          </p:cNvSpPr>
          <p:nvPr>
            <p:ph type="body" idx="1"/>
          </p:nvPr>
        </p:nvSpPr>
        <p:spPr/>
        <p:txBody>
          <a:bodyPr/>
          <a:lstStyle/>
          <a:p>
            <a:pPr>
              <a:spcBef>
                <a:spcPts val="900"/>
              </a:spcBef>
              <a:spcAft>
                <a:spcPts val="800"/>
              </a:spcAft>
            </a:pPr>
            <a:endParaRPr lang="en-GB" sz="1200" spc="30">
              <a:solidFill>
                <a:srgbClr val="000000"/>
              </a:solidFill>
              <a:latin typeface="Roboto" panose="02000000000000000000" pitchFamily="2" charset="0"/>
              <a:ea typeface="Roboto" panose="02000000000000000000" pitchFamily="2" charset="0"/>
              <a:cs typeface="Arial"/>
            </a:endParaRPr>
          </a:p>
          <a:p>
            <a:pPr marL="171450" indent="-171450">
              <a:spcBef>
                <a:spcPts val="900"/>
              </a:spcBef>
              <a:spcAft>
                <a:spcPts val="800"/>
              </a:spcAft>
              <a:buFont typeface="Arial" panose="020B0604020202020204" pitchFamily="34" charset="0"/>
              <a:buChar char="•"/>
            </a:pPr>
            <a:r>
              <a:rPr lang="en-GB" sz="1200" spc="30">
                <a:solidFill>
                  <a:srgbClr val="000000"/>
                </a:solidFill>
                <a:latin typeface="Roboto" panose="02000000000000000000" pitchFamily="2" charset="0"/>
                <a:ea typeface="Roboto" panose="02000000000000000000" pitchFamily="2" charset="0"/>
                <a:cs typeface="Arial"/>
              </a:rPr>
              <a:t>To establish the evidence base and further support piloting the NCAP Methodology, the Cool Coalition’s MENA NCAP Programme is supporting two countries to develop their NCAPs</a:t>
            </a:r>
          </a:p>
          <a:p>
            <a:pPr marL="171450" indent="-171450">
              <a:spcBef>
                <a:spcPts val="900"/>
              </a:spcBef>
              <a:spcAft>
                <a:spcPts val="800"/>
              </a:spcAft>
              <a:buFont typeface="Arial" panose="020B0604020202020204" pitchFamily="34" charset="0"/>
              <a:buChar char="•"/>
            </a:pPr>
            <a:r>
              <a:rPr lang="en-GB" sz="1200" spc="30">
                <a:solidFill>
                  <a:srgbClr val="000000"/>
                </a:solidFill>
                <a:latin typeface="Roboto" panose="02000000000000000000" pitchFamily="2" charset="0"/>
                <a:ea typeface="Roboto" panose="02000000000000000000" pitchFamily="2" charset="0"/>
                <a:cs typeface="Arial"/>
              </a:rPr>
              <a:t>From the signatory countries of the Global Cooling Pledge, Morocco and Tunisia are being supported to develop NCAPs. Partnership with the countries established already and the process for the NCAP development has been initiated.</a:t>
            </a:r>
          </a:p>
          <a:p>
            <a:pPr marL="171450" indent="-171450">
              <a:spcBef>
                <a:spcPts val="900"/>
              </a:spcBef>
              <a:spcAft>
                <a:spcPts val="800"/>
              </a:spcAft>
              <a:buFont typeface="Arial" panose="020B0604020202020204" pitchFamily="34" charset="0"/>
              <a:buChar char="•"/>
            </a:pPr>
            <a:r>
              <a:rPr lang="en-GB" sz="1200" spc="30">
                <a:solidFill>
                  <a:srgbClr val="000000"/>
                </a:solidFill>
                <a:latin typeface="Roboto" panose="02000000000000000000" pitchFamily="2" charset="0"/>
                <a:ea typeface="Roboto" panose="02000000000000000000" pitchFamily="2" charset="0"/>
                <a:cs typeface="Arial"/>
              </a:rPr>
              <a:t>Morocco’s Ministry of Energy Transition and sustainable Development is leading the NCAP development. The Ministry is in process to establish Inter-ministerial committee to oversee the NCAP development.</a:t>
            </a:r>
          </a:p>
          <a:p>
            <a:pPr marL="171450" indent="-171450">
              <a:spcBef>
                <a:spcPts val="900"/>
              </a:spcBef>
              <a:spcAft>
                <a:spcPts val="800"/>
              </a:spcAft>
              <a:buFont typeface="Arial" panose="020B0604020202020204" pitchFamily="34" charset="0"/>
              <a:buChar char="•"/>
            </a:pPr>
            <a:r>
              <a:rPr lang="en-GB" sz="1200" spc="30">
                <a:solidFill>
                  <a:srgbClr val="000000"/>
                </a:solidFill>
                <a:latin typeface="Roboto" panose="02000000000000000000" pitchFamily="2" charset="0"/>
                <a:ea typeface="Roboto" panose="02000000000000000000" pitchFamily="2" charset="0"/>
                <a:cs typeface="Arial"/>
              </a:rPr>
              <a:t>The NCAP would leverage Cool Coalition Methodology and cover the cross-sectoral scope including Space Cooling (Passive Cooling and EE in equipment), Cold Chain and other sectors.</a:t>
            </a:r>
          </a:p>
          <a:p>
            <a:pPr>
              <a:spcBef>
                <a:spcPts val="900"/>
              </a:spcBef>
              <a:spcAft>
                <a:spcPts val="800"/>
              </a:spcAft>
            </a:pPr>
            <a:endParaRPr lang="en-GB" sz="1200" spc="30">
              <a:solidFill>
                <a:srgbClr val="000000"/>
              </a:solidFill>
              <a:latin typeface="Roboto" panose="02000000000000000000" pitchFamily="2" charset="0"/>
              <a:ea typeface="Roboto" panose="02000000000000000000" pitchFamily="2" charset="0"/>
              <a:cs typeface="Arial"/>
            </a:endParaRPr>
          </a:p>
          <a:p>
            <a:endParaRPr lang="en-GB"/>
          </a:p>
        </p:txBody>
      </p:sp>
      <p:sp>
        <p:nvSpPr>
          <p:cNvPr id="4" name="Slide Number Placeholder 3">
            <a:extLst>
              <a:ext uri="{FF2B5EF4-FFF2-40B4-BE49-F238E27FC236}">
                <a16:creationId xmlns:a16="http://schemas.microsoft.com/office/drawing/2014/main" id="{90DE2687-6BD6-A75E-65BC-52A0393F721C}"/>
              </a:ext>
            </a:extLst>
          </p:cNvPr>
          <p:cNvSpPr>
            <a:spLocks noGrp="1"/>
          </p:cNvSpPr>
          <p:nvPr>
            <p:ph type="sldNum" sz="quarter" idx="5"/>
          </p:nvPr>
        </p:nvSpPr>
        <p:spPr/>
        <p:txBody>
          <a:bodyPr/>
          <a:lstStyle/>
          <a:p>
            <a:fld id="{A83311DB-C32A-CC46-90F4-CE205A9DE94D}" type="slidenum">
              <a:rPr lang="en-US" smtClean="0"/>
              <a:t>10</a:t>
            </a:fld>
            <a:endParaRPr lang="en-US"/>
          </a:p>
        </p:txBody>
      </p:sp>
    </p:spTree>
    <p:extLst>
      <p:ext uri="{BB962C8B-B14F-4D97-AF65-F5344CB8AC3E}">
        <p14:creationId xmlns:p14="http://schemas.microsoft.com/office/powerpoint/2010/main" val="2409715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BC42A-3D2F-D592-5A41-17C8C3010D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1736CA-F7D6-6B66-7C62-17EC563877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919E60-C386-DB6A-A727-0BCE3F819698}"/>
              </a:ext>
            </a:extLst>
          </p:cNvPr>
          <p:cNvSpPr>
            <a:spLocks noGrp="1"/>
          </p:cNvSpPr>
          <p:nvPr>
            <p:ph type="body" idx="1"/>
          </p:nvPr>
        </p:nvSpPr>
        <p:spPr/>
        <p:txBody>
          <a:bodyPr/>
          <a:lstStyle/>
          <a:p>
            <a:pPr>
              <a:spcBef>
                <a:spcPts val="900"/>
              </a:spcBef>
              <a:spcAft>
                <a:spcPts val="800"/>
              </a:spcAft>
            </a:pPr>
            <a:endParaRPr lang="en-GB" sz="1200" spc="30">
              <a:solidFill>
                <a:srgbClr val="000000"/>
              </a:solidFill>
              <a:latin typeface="Roboto" panose="02000000000000000000" pitchFamily="2" charset="0"/>
              <a:ea typeface="Roboto" panose="02000000000000000000" pitchFamily="2" charset="0"/>
              <a:cs typeface="Arial"/>
            </a:endParaRPr>
          </a:p>
          <a:p>
            <a:pPr marL="171450" indent="-171450">
              <a:spcBef>
                <a:spcPts val="900"/>
              </a:spcBef>
              <a:spcAft>
                <a:spcPts val="800"/>
              </a:spcAft>
              <a:buFont typeface="Arial" panose="020B0604020202020204" pitchFamily="34" charset="0"/>
              <a:buChar char="•"/>
            </a:pPr>
            <a:r>
              <a:rPr lang="en-GB" sz="1200" spc="30">
                <a:solidFill>
                  <a:srgbClr val="000000"/>
                </a:solidFill>
                <a:latin typeface="Roboto" panose="02000000000000000000" pitchFamily="2" charset="0"/>
                <a:ea typeface="Roboto" panose="02000000000000000000" pitchFamily="2" charset="0"/>
                <a:cs typeface="Arial"/>
              </a:rPr>
              <a:t>To establish the evidence base and further support piloting the NCAP Methodology, the Cool Coalition’s MENA NCAP Programme is supporting two countries to develop their NCAPs</a:t>
            </a:r>
          </a:p>
          <a:p>
            <a:pPr marL="171450" indent="-171450">
              <a:spcBef>
                <a:spcPts val="900"/>
              </a:spcBef>
              <a:spcAft>
                <a:spcPts val="800"/>
              </a:spcAft>
              <a:buFont typeface="Arial" panose="020B0604020202020204" pitchFamily="34" charset="0"/>
              <a:buChar char="•"/>
            </a:pPr>
            <a:r>
              <a:rPr lang="en-GB" sz="1200" spc="30">
                <a:solidFill>
                  <a:srgbClr val="000000"/>
                </a:solidFill>
                <a:latin typeface="Roboto" panose="02000000000000000000" pitchFamily="2" charset="0"/>
                <a:ea typeface="Roboto" panose="02000000000000000000" pitchFamily="2" charset="0"/>
                <a:cs typeface="Arial"/>
              </a:rPr>
              <a:t>From the signatory countries of the Global Cooling Pledge, Morocco and Tunisia are being supported to develop NCAPs. Partnership with the countries established already and the process for the NCAP development has been initiated.</a:t>
            </a:r>
          </a:p>
          <a:p>
            <a:pPr marL="171450" indent="-171450">
              <a:spcBef>
                <a:spcPts val="900"/>
              </a:spcBef>
              <a:spcAft>
                <a:spcPts val="800"/>
              </a:spcAft>
              <a:buFont typeface="Arial" panose="020B0604020202020204" pitchFamily="34" charset="0"/>
              <a:buChar char="•"/>
            </a:pPr>
            <a:r>
              <a:rPr lang="en-GB" sz="1200" spc="30">
                <a:solidFill>
                  <a:srgbClr val="000000"/>
                </a:solidFill>
                <a:latin typeface="Roboto" panose="02000000000000000000" pitchFamily="2" charset="0"/>
                <a:ea typeface="Roboto" panose="02000000000000000000" pitchFamily="2" charset="0"/>
                <a:cs typeface="Arial"/>
              </a:rPr>
              <a:t>Morocco’s Ministry of Energy Transition and sustainable Development is leading the NCAP development. The Ministry is in process to establish Inter-ministerial committee to oversee the NCAP development.</a:t>
            </a:r>
          </a:p>
          <a:p>
            <a:pPr marL="171450" indent="-171450">
              <a:spcBef>
                <a:spcPts val="900"/>
              </a:spcBef>
              <a:spcAft>
                <a:spcPts val="800"/>
              </a:spcAft>
              <a:buFont typeface="Arial" panose="020B0604020202020204" pitchFamily="34" charset="0"/>
              <a:buChar char="•"/>
            </a:pPr>
            <a:r>
              <a:rPr lang="en-GB" sz="1200" spc="30">
                <a:solidFill>
                  <a:srgbClr val="000000"/>
                </a:solidFill>
                <a:latin typeface="Roboto" panose="02000000000000000000" pitchFamily="2" charset="0"/>
                <a:ea typeface="Roboto" panose="02000000000000000000" pitchFamily="2" charset="0"/>
                <a:cs typeface="Arial"/>
              </a:rPr>
              <a:t>The NCAP would leverage Cool Coalition Methodology and cover the cross-sectoral scope including Space Cooling (Passive Cooling and EE in equipment), Cold Chain and other sectors.</a:t>
            </a:r>
          </a:p>
          <a:p>
            <a:pPr>
              <a:spcBef>
                <a:spcPts val="900"/>
              </a:spcBef>
              <a:spcAft>
                <a:spcPts val="800"/>
              </a:spcAft>
            </a:pPr>
            <a:endParaRPr lang="en-GB" sz="1200" spc="30">
              <a:solidFill>
                <a:srgbClr val="000000"/>
              </a:solidFill>
              <a:latin typeface="Roboto" panose="02000000000000000000" pitchFamily="2" charset="0"/>
              <a:ea typeface="Roboto" panose="02000000000000000000" pitchFamily="2" charset="0"/>
              <a:cs typeface="Arial"/>
            </a:endParaRPr>
          </a:p>
          <a:p>
            <a:endParaRPr lang="en-GB"/>
          </a:p>
        </p:txBody>
      </p:sp>
      <p:sp>
        <p:nvSpPr>
          <p:cNvPr id="4" name="Slide Number Placeholder 3">
            <a:extLst>
              <a:ext uri="{FF2B5EF4-FFF2-40B4-BE49-F238E27FC236}">
                <a16:creationId xmlns:a16="http://schemas.microsoft.com/office/drawing/2014/main" id="{90DE2687-6BD6-A75E-65BC-52A0393F721C}"/>
              </a:ext>
            </a:extLst>
          </p:cNvPr>
          <p:cNvSpPr>
            <a:spLocks noGrp="1"/>
          </p:cNvSpPr>
          <p:nvPr>
            <p:ph type="sldNum" sz="quarter" idx="5"/>
          </p:nvPr>
        </p:nvSpPr>
        <p:spPr/>
        <p:txBody>
          <a:bodyPr/>
          <a:lstStyle/>
          <a:p>
            <a:fld id="{A83311DB-C32A-CC46-90F4-CE205A9DE94D}" type="slidenum">
              <a:rPr lang="en-US" smtClean="0"/>
              <a:t>11</a:t>
            </a:fld>
            <a:endParaRPr lang="en-US"/>
          </a:p>
        </p:txBody>
      </p:sp>
    </p:spTree>
    <p:extLst>
      <p:ext uri="{BB962C8B-B14F-4D97-AF65-F5344CB8AC3E}">
        <p14:creationId xmlns:p14="http://schemas.microsoft.com/office/powerpoint/2010/main" val="3883643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C4BA0-1C5E-EF7A-6AF2-11A97103FE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39A1B8-8018-0E8B-CDC4-F48E798166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938A13-F7ED-854C-0530-08B1A992BB87}"/>
              </a:ext>
            </a:extLst>
          </p:cNvPr>
          <p:cNvSpPr>
            <a:spLocks noGrp="1"/>
          </p:cNvSpPr>
          <p:nvPr>
            <p:ph type="body" idx="1"/>
          </p:nvPr>
        </p:nvSpPr>
        <p:spPr/>
        <p:txBody>
          <a:bodyPr/>
          <a:lstStyle/>
          <a:p>
            <a:endParaRPr lang="fr-FR"/>
          </a:p>
        </p:txBody>
      </p:sp>
      <p:sp>
        <p:nvSpPr>
          <p:cNvPr id="4" name="Slide Number Placeholder 3">
            <a:extLst>
              <a:ext uri="{FF2B5EF4-FFF2-40B4-BE49-F238E27FC236}">
                <a16:creationId xmlns:a16="http://schemas.microsoft.com/office/drawing/2014/main" id="{772A5C06-D722-259A-F9EE-7747BF925BC5}"/>
              </a:ext>
            </a:extLst>
          </p:cNvPr>
          <p:cNvSpPr>
            <a:spLocks noGrp="1"/>
          </p:cNvSpPr>
          <p:nvPr>
            <p:ph type="sldNum" sz="quarter" idx="5"/>
          </p:nvPr>
        </p:nvSpPr>
        <p:spPr/>
        <p:txBody>
          <a:bodyPr/>
          <a:lstStyle/>
          <a:p>
            <a:fld id="{A83311DB-C32A-CC46-90F4-CE205A9DE94D}" type="slidenum">
              <a:rPr lang="en-US" smtClean="0"/>
              <a:t>12</a:t>
            </a:fld>
            <a:endParaRPr lang="en-US"/>
          </a:p>
        </p:txBody>
      </p:sp>
    </p:spTree>
    <p:extLst>
      <p:ext uri="{BB962C8B-B14F-4D97-AF65-F5344CB8AC3E}">
        <p14:creationId xmlns:p14="http://schemas.microsoft.com/office/powerpoint/2010/main" val="713001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1" name="Picture Placeholder 9">
            <a:extLst>
              <a:ext uri="{FF2B5EF4-FFF2-40B4-BE49-F238E27FC236}">
                <a16:creationId xmlns:a16="http://schemas.microsoft.com/office/drawing/2014/main" id="{D1D313A2-A4D4-40DF-A0C2-C29F64168525}"/>
              </a:ext>
            </a:extLst>
          </p:cNvPr>
          <p:cNvSpPr>
            <a:spLocks noGrp="1"/>
          </p:cNvSpPr>
          <p:nvPr>
            <p:ph type="pic" sz="quarter" idx="13"/>
          </p:nvPr>
        </p:nvSpPr>
        <p:spPr>
          <a:xfrm>
            <a:off x="0" y="0"/>
            <a:ext cx="12192000" cy="6858000"/>
          </a:xfrm>
        </p:spPr>
        <p:txBody>
          <a:bodyPr rtlCol="0"/>
          <a:lstStyle/>
          <a:p>
            <a:pPr rtl="0"/>
            <a:r>
              <a:rPr lang="en-GB" noProof="0"/>
              <a:t>Click icon to add picture</a:t>
            </a:r>
          </a:p>
        </p:txBody>
      </p: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64A816C2-29CC-4A32-B948-B7893F4FF1ED}" type="datetime1">
              <a:rPr lang="en-GB" noProof="0" smtClean="0"/>
              <a:t>23/04/2025</a:t>
            </a:fld>
            <a:endParaRPr lang="en-GB" noProof="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en-GB" noProof="0"/>
              <a:t>Footer</a:t>
            </a:r>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
        <p:nvSpPr>
          <p:cNvPr id="3" name="Subtitle 2"/>
          <p:cNvSpPr>
            <a:spLocks noGrp="1"/>
          </p:cNvSpPr>
          <p:nvPr>
            <p:ph type="subTitle" idx="1"/>
          </p:nvPr>
        </p:nvSpPr>
        <p:spPr>
          <a:xfrm>
            <a:off x="1212850" y="4508500"/>
            <a:ext cx="5118100" cy="1279652"/>
          </a:xfrm>
        </p:spPr>
        <p:txBody>
          <a:bodyPr lIns="91440" rIns="91440" rtlCol="0">
            <a:normAutofit/>
          </a:bodyPr>
          <a:lstStyle>
            <a:lvl1pPr marL="0" indent="0" algn="l">
              <a:buNone/>
              <a:defRPr sz="2400" cap="all" spc="200" baseline="0">
                <a:solidFill>
                  <a:schemeClr val="bg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en-GB" noProof="0"/>
              <a:t>Click to edit Master subtitle style</a:t>
            </a:r>
          </a:p>
        </p:txBody>
      </p:sp>
      <p:sp>
        <p:nvSpPr>
          <p:cNvPr id="2" name="Title 1"/>
          <p:cNvSpPr>
            <a:spLocks noGrp="1"/>
          </p:cNvSpPr>
          <p:nvPr>
            <p:ph type="ctrTitle"/>
          </p:nvPr>
        </p:nvSpPr>
        <p:spPr>
          <a:xfrm>
            <a:off x="1212850" y="2057400"/>
            <a:ext cx="5118100" cy="1929066"/>
          </a:xfrm>
        </p:spPr>
        <p:txBody>
          <a:bodyPr rtlCol="0" anchor="b">
            <a:noAutofit/>
          </a:bodyPr>
          <a:lstStyle>
            <a:lvl1pPr algn="l">
              <a:lnSpc>
                <a:spcPct val="90000"/>
              </a:lnSpc>
              <a:defRPr sz="5400" b="1" spc="-50" baseline="0">
                <a:solidFill>
                  <a:schemeClr val="bg1"/>
                </a:solidFill>
                <a:latin typeface="+mn-lt"/>
              </a:defRPr>
            </a:lvl1pPr>
          </a:lstStyle>
          <a:p>
            <a:pPr rtl="0"/>
            <a:r>
              <a:rPr lang="en-GB" noProof="0"/>
              <a:t>Click to edit Master title style</a:t>
            </a:r>
          </a:p>
        </p:txBody>
      </p:sp>
    </p:spTree>
    <p:extLst>
      <p:ext uri="{BB962C8B-B14F-4D97-AF65-F5344CB8AC3E}">
        <p14:creationId xmlns:p14="http://schemas.microsoft.com/office/powerpoint/2010/main" val="672700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Parallelogram 14">
            <a:extLst>
              <a:ext uri="{FF2B5EF4-FFF2-40B4-BE49-F238E27FC236}">
                <a16:creationId xmlns:a16="http://schemas.microsoft.com/office/drawing/2014/main" id="{AF082EE3-41AA-4817-A1CC-C33DDB8F675F}"/>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C6F35CE5-5879-43B0-A95D-EF030F1E8692}" type="datetime1">
              <a:rPr lang="en-GB" noProof="0" smtClean="0"/>
              <a:t>23/04/2025</a:t>
            </a:fld>
            <a:endParaRPr lang="en-GB" noProof="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en-GB" noProof="0"/>
              <a:t>Footer</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en-GB" noProof="0" smtClean="0"/>
              <a:pPr rtl="0"/>
              <a:t>‹#›</a:t>
            </a:fld>
            <a:endParaRPr lang="en-GB" noProof="0"/>
          </a:p>
        </p:txBody>
      </p:sp>
    </p:spTree>
    <p:extLst>
      <p:ext uri="{BB962C8B-B14F-4D97-AF65-F5344CB8AC3E}">
        <p14:creationId xmlns:p14="http://schemas.microsoft.com/office/powerpoint/2010/main" val="3010507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77E14-A286-B6E7-718F-7D7FEFFAFC12}"/>
              </a:ext>
            </a:extLst>
          </p:cNvPr>
          <p:cNvSpPr>
            <a:spLocks noGrp="1"/>
          </p:cNvSpPr>
          <p:nvPr>
            <p:ph type="title"/>
          </p:nvPr>
        </p:nvSpPr>
        <p:spPr/>
        <p:txBody>
          <a:bodyPr/>
          <a:lstStyle/>
          <a:p>
            <a:r>
              <a:rPr lang="en-GB"/>
              <a:t>Click to edit Master title style</a:t>
            </a:r>
            <a:endParaRPr lang="en-CH"/>
          </a:p>
        </p:txBody>
      </p:sp>
      <p:sp>
        <p:nvSpPr>
          <p:cNvPr id="3" name="Date Placeholder 2">
            <a:extLst>
              <a:ext uri="{FF2B5EF4-FFF2-40B4-BE49-F238E27FC236}">
                <a16:creationId xmlns:a16="http://schemas.microsoft.com/office/drawing/2014/main" id="{57F637E2-43E1-0C94-97DC-1B92233C32F4}"/>
              </a:ext>
            </a:extLst>
          </p:cNvPr>
          <p:cNvSpPr>
            <a:spLocks noGrp="1"/>
          </p:cNvSpPr>
          <p:nvPr>
            <p:ph type="dt" sz="half" idx="10"/>
          </p:nvPr>
        </p:nvSpPr>
        <p:spPr/>
        <p:txBody>
          <a:bodyPr/>
          <a:lstStyle/>
          <a:p>
            <a:pPr rtl="0"/>
            <a:fld id="{512997EE-483E-4854-961E-3D6B44723A9B}" type="datetime1">
              <a:rPr lang="en-GB" noProof="0" smtClean="0"/>
              <a:t>23/04/2025</a:t>
            </a:fld>
            <a:endParaRPr lang="en-GB" noProof="0"/>
          </a:p>
        </p:txBody>
      </p:sp>
      <p:sp>
        <p:nvSpPr>
          <p:cNvPr id="4" name="Footer Placeholder 3">
            <a:extLst>
              <a:ext uri="{FF2B5EF4-FFF2-40B4-BE49-F238E27FC236}">
                <a16:creationId xmlns:a16="http://schemas.microsoft.com/office/drawing/2014/main" id="{D3219585-8017-FD7F-27AD-9DED67D351A4}"/>
              </a:ext>
            </a:extLst>
          </p:cNvPr>
          <p:cNvSpPr>
            <a:spLocks noGrp="1"/>
          </p:cNvSpPr>
          <p:nvPr>
            <p:ph type="ftr" sz="quarter" idx="11"/>
          </p:nvPr>
        </p:nvSpPr>
        <p:spPr/>
        <p:txBody>
          <a:bodyPr/>
          <a:lstStyle/>
          <a:p>
            <a:pPr rtl="0"/>
            <a:r>
              <a:rPr lang="en-GB" noProof="0"/>
              <a:t>Footer</a:t>
            </a:r>
          </a:p>
        </p:txBody>
      </p:sp>
      <p:sp>
        <p:nvSpPr>
          <p:cNvPr id="5" name="Slide Number Placeholder 4">
            <a:extLst>
              <a:ext uri="{FF2B5EF4-FFF2-40B4-BE49-F238E27FC236}">
                <a16:creationId xmlns:a16="http://schemas.microsoft.com/office/drawing/2014/main" id="{D85D6888-B1B8-0BFB-2D9A-32D32C7D4EFE}"/>
              </a:ext>
            </a:extLst>
          </p:cNvPr>
          <p:cNvSpPr>
            <a:spLocks noGrp="1"/>
          </p:cNvSpPr>
          <p:nvPr>
            <p:ph type="sldNum" sz="quarter" idx="12"/>
          </p:nvPr>
        </p:nvSpPr>
        <p:spPr/>
        <p:txBody>
          <a:bodyPr/>
          <a:lstStyle/>
          <a:p>
            <a:pPr rtl="0"/>
            <a:fld id="{3A98EE3D-8CD1-4C3F-BD1C-C98C9596463C}" type="slidenum">
              <a:rPr lang="en-GB" noProof="0" smtClean="0"/>
              <a:pPr rtl="0"/>
              <a:t>‹#›</a:t>
            </a:fld>
            <a:endParaRPr lang="en-GB" noProof="0"/>
          </a:p>
        </p:txBody>
      </p:sp>
    </p:spTree>
    <p:extLst>
      <p:ext uri="{BB962C8B-B14F-4D97-AF65-F5344CB8AC3E}">
        <p14:creationId xmlns:p14="http://schemas.microsoft.com/office/powerpoint/2010/main" val="24654860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noProof="0"/>
              <a:t>Click to edit Master title style</a:t>
            </a:r>
          </a:p>
        </p:txBody>
      </p:sp>
      <p:sp>
        <p:nvSpPr>
          <p:cNvPr id="3" name="Content Placeholder 2"/>
          <p:cNvSpPr>
            <a:spLocks noGrp="1"/>
          </p:cNvSpPr>
          <p:nvPr>
            <p:ph idx="1"/>
          </p:nvPr>
        </p:nvSpPr>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B7F50D3E-408F-4F0C-B8F1-99D0E445C072}" type="datetime1">
              <a:rPr lang="en-GB" noProof="0" smtClean="0"/>
              <a:t>23/04/2025</a:t>
            </a:fld>
            <a:endParaRPr lang="en-GB" noProof="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r>
              <a:rPr lang="en-GB" noProof="0"/>
              <a:t>Footer</a:t>
            </a:r>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1265082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spTree>
      <p:nvGrpSpPr>
        <p:cNvPr id="1" name=""/>
        <p:cNvGrpSpPr/>
        <p:nvPr/>
      </p:nvGrpSpPr>
      <p:grpSpPr>
        <a:xfrm>
          <a:off x="0" y="0"/>
          <a:ext cx="0" cy="0"/>
          <a:chOff x="0" y="0"/>
          <a:chExt cx="0" cy="0"/>
        </a:xfrm>
      </p:grpSpPr>
      <p:sp>
        <p:nvSpPr>
          <p:cNvPr id="10" name="Parallelogram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p>
        </p:txBody>
      </p:sp>
      <p:sp>
        <p:nvSpPr>
          <p:cNvPr id="8" name="Rectangle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5458984" y="497808"/>
            <a:ext cx="5713841" cy="4868609"/>
          </a:xfrm>
        </p:spPr>
        <p:txBody>
          <a:bodyPr rtlCol="0" anchor="ct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9" name="Rectangle 8">
            <a:extLst>
              <a:ext uri="{FF2B5EF4-FFF2-40B4-BE49-F238E27FC236}">
                <a16:creationId xmlns:a16="http://schemas.microsoft.com/office/drawing/2014/main" id="{4DC51BA7-A5A7-4A7F-A707-DBBDEA7705F3}"/>
              </a:ext>
            </a:extLst>
          </p:cNvPr>
          <p:cNvSpPr/>
          <p:nvPr userDrawn="1"/>
        </p:nvSpPr>
        <p:spPr>
          <a:xfrm>
            <a:off x="0" y="2003424"/>
            <a:ext cx="1036320" cy="185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1" name="Rectangle 10">
            <a:extLst>
              <a:ext uri="{FF2B5EF4-FFF2-40B4-BE49-F238E27FC236}">
                <a16:creationId xmlns:a16="http://schemas.microsoft.com/office/drawing/2014/main" id="{D23174BA-29D0-4C1A-95C9-5A86FD25E47A}"/>
              </a:ext>
            </a:extLst>
          </p:cNvPr>
          <p:cNvSpPr/>
          <p:nvPr userDrawn="1"/>
        </p:nvSpPr>
        <p:spPr>
          <a:xfrm>
            <a:off x="5458983" y="377398"/>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6FB8C188-2E1C-46A2-8816-87F3A56A98A1}" type="datetime1">
              <a:rPr lang="en-GB" noProof="0" smtClean="0"/>
              <a:t>23/04/2025</a:t>
            </a:fld>
            <a:endParaRPr lang="en-GB" noProof="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en-GB" noProof="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en-GB" noProof="0" smtClean="0"/>
              <a:pPr rtl="0"/>
              <a:t>‹#›</a:t>
            </a:fld>
            <a:endParaRPr lang="en-GB" noProof="0"/>
          </a:p>
        </p:txBody>
      </p:sp>
      <p:sp>
        <p:nvSpPr>
          <p:cNvPr id="5" name="Rectangle 4">
            <a:extLst>
              <a:ext uri="{FF2B5EF4-FFF2-40B4-BE49-F238E27FC236}">
                <a16:creationId xmlns:a16="http://schemas.microsoft.com/office/drawing/2014/main" id="{6BC7DA98-7B92-4F45-80F8-1AEF72A601CF}"/>
              </a:ext>
            </a:extLst>
          </p:cNvPr>
          <p:cNvSpPr/>
          <p:nvPr userDrawn="1"/>
        </p:nvSpPr>
        <p:spPr>
          <a:xfrm>
            <a:off x="1078230" y="2003423"/>
            <a:ext cx="3576082" cy="18573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p:cNvSpPr>
            <a:spLocks noGrp="1"/>
          </p:cNvSpPr>
          <p:nvPr>
            <p:ph type="title"/>
          </p:nvPr>
        </p:nvSpPr>
        <p:spPr>
          <a:xfrm>
            <a:off x="1092200" y="1885125"/>
            <a:ext cx="3314700" cy="2093975"/>
          </a:xfrm>
        </p:spPr>
        <p:txBody>
          <a:bodyPr rtlCol="0" anchor="ctr">
            <a:normAutofit/>
          </a:bodyPr>
          <a:lstStyle>
            <a:lvl1pPr>
              <a:lnSpc>
                <a:spcPct val="90000"/>
              </a:lnSpc>
              <a:defRPr sz="4400" b="1">
                <a:solidFill>
                  <a:srgbClr val="FFFFFF"/>
                </a:solidFill>
                <a:latin typeface="+mn-lt"/>
              </a:defRPr>
            </a:lvl1pPr>
          </a:lstStyle>
          <a:p>
            <a:pPr rtl="0"/>
            <a:r>
              <a:rPr lang="en-GB" noProof="0"/>
              <a:t>Click to edit Master title style</a:t>
            </a:r>
          </a:p>
        </p:txBody>
      </p:sp>
      <p:sp>
        <p:nvSpPr>
          <p:cNvPr id="18" name="Rectangle 17">
            <a:extLst>
              <a:ext uri="{FF2B5EF4-FFF2-40B4-BE49-F238E27FC236}">
                <a16:creationId xmlns:a16="http://schemas.microsoft.com/office/drawing/2014/main" id="{DF96815B-4256-4CE0-9FCF-3A2967CF5792}"/>
              </a:ext>
            </a:extLst>
          </p:cNvPr>
          <p:cNvSpPr/>
          <p:nvPr userDrawn="1"/>
        </p:nvSpPr>
        <p:spPr>
          <a:xfrm>
            <a:off x="1092200" y="993775"/>
            <a:ext cx="1036320" cy="936626"/>
          </a:xfrm>
          <a:prstGeom prst="rect">
            <a:avLst/>
          </a:prstGeom>
          <a:solidFill>
            <a:schemeClr val="tx2">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11812829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Content with Caption">
    <p:spTree>
      <p:nvGrpSpPr>
        <p:cNvPr id="1" name=""/>
        <p:cNvGrpSpPr/>
        <p:nvPr/>
      </p:nvGrpSpPr>
      <p:grpSpPr>
        <a:xfrm>
          <a:off x="0" y="0"/>
          <a:ext cx="0" cy="0"/>
          <a:chOff x="0" y="0"/>
          <a:chExt cx="0" cy="0"/>
        </a:xfrm>
      </p:grpSpPr>
      <p:sp>
        <p:nvSpPr>
          <p:cNvPr id="18" name="Picture Placeholder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bg1"/>
                </a:solidFill>
              </a:defRPr>
            </a:lvl1pPr>
          </a:lstStyle>
          <a:p>
            <a:pPr rtl="0"/>
            <a:r>
              <a:rPr lang="en-GB" noProof="0"/>
              <a:t>Click icon to add picture</a:t>
            </a:r>
          </a:p>
        </p:txBody>
      </p:sp>
      <p:sp>
        <p:nvSpPr>
          <p:cNvPr id="10" name="Parallelogram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p>
        </p:txBody>
      </p:sp>
      <p:sp>
        <p:nvSpPr>
          <p:cNvPr id="3" name="Content Placeholder 2"/>
          <p:cNvSpPr>
            <a:spLocks noGrp="1"/>
          </p:cNvSpPr>
          <p:nvPr>
            <p:ph idx="1"/>
          </p:nvPr>
        </p:nvSpPr>
        <p:spPr>
          <a:xfrm>
            <a:off x="5458984" y="497808"/>
            <a:ext cx="5713841" cy="4868609"/>
          </a:xfrm>
        </p:spPr>
        <p:txBody>
          <a:bodyPr rtlCol="0" anchor="ct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F5043604-16B7-4693-AF96-22A420903FE8}" type="datetime1">
              <a:rPr lang="en-GB" noProof="0" smtClean="0"/>
              <a:t>23/04/2025</a:t>
            </a:fld>
            <a:endParaRPr lang="en-GB" noProof="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en-GB" noProof="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en-GB" noProof="0" smtClean="0"/>
              <a:pPr rtl="0"/>
              <a:t>‹#›</a:t>
            </a:fld>
            <a:endParaRPr lang="en-GB" noProof="0"/>
          </a:p>
        </p:txBody>
      </p:sp>
      <p:sp>
        <p:nvSpPr>
          <p:cNvPr id="2" name="Title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en-GB" noProof="0"/>
              <a:t>Click to edit Master title style</a:t>
            </a:r>
          </a:p>
        </p:txBody>
      </p:sp>
    </p:spTree>
    <p:extLst>
      <p:ext uri="{BB962C8B-B14F-4D97-AF65-F5344CB8AC3E}">
        <p14:creationId xmlns:p14="http://schemas.microsoft.com/office/powerpoint/2010/main" val="3954305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6_Content with Caption">
    <p:spTree>
      <p:nvGrpSpPr>
        <p:cNvPr id="1" name=""/>
        <p:cNvGrpSpPr/>
        <p:nvPr/>
      </p:nvGrpSpPr>
      <p:grpSpPr>
        <a:xfrm>
          <a:off x="0" y="0"/>
          <a:ext cx="0" cy="0"/>
          <a:chOff x="0" y="0"/>
          <a:chExt cx="0" cy="0"/>
        </a:xfrm>
      </p:grpSpPr>
      <p:sp>
        <p:nvSpPr>
          <p:cNvPr id="10" name="Parallelogram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p>
        </p:txBody>
      </p:sp>
      <p:sp>
        <p:nvSpPr>
          <p:cNvPr id="2" name="Title 1"/>
          <p:cNvSpPr>
            <a:spLocks noGrp="1"/>
          </p:cNvSpPr>
          <p:nvPr>
            <p:ph type="title"/>
          </p:nvPr>
        </p:nvSpPr>
        <p:spPr>
          <a:xfrm>
            <a:off x="4984722" y="548355"/>
            <a:ext cx="6054846" cy="634336"/>
          </a:xfrm>
        </p:spPr>
        <p:txBody>
          <a:bodyPr rtlCol="0" anchor="ctr">
            <a:noAutofit/>
          </a:bodyPr>
          <a:lstStyle>
            <a:lvl1pPr>
              <a:lnSpc>
                <a:spcPct val="90000"/>
              </a:lnSpc>
              <a:defRPr sz="3600" b="1" i="0">
                <a:solidFill>
                  <a:srgbClr val="FFFFFF"/>
                </a:solidFill>
                <a:latin typeface="+mn-lt"/>
              </a:defRPr>
            </a:lvl1pPr>
          </a:lstStyle>
          <a:p>
            <a:pPr rtl="0"/>
            <a:r>
              <a:rPr lang="en-GB" noProof="0"/>
              <a:t>Click to edit Master title style</a:t>
            </a:r>
          </a:p>
        </p:txBody>
      </p:sp>
      <p:sp>
        <p:nvSpPr>
          <p:cNvPr id="3" name="Content Placeholder 2"/>
          <p:cNvSpPr>
            <a:spLocks noGrp="1"/>
          </p:cNvSpPr>
          <p:nvPr>
            <p:ph idx="1"/>
          </p:nvPr>
        </p:nvSpPr>
        <p:spPr>
          <a:xfrm>
            <a:off x="5100833" y="1611313"/>
            <a:ext cx="6072099" cy="3755104"/>
          </a:xfrm>
        </p:spPr>
        <p:txBody>
          <a:bodyPr rtlCol="0" anchor="t">
            <a:normAutofit/>
          </a:bodyPr>
          <a:lstStyle>
            <a:lvl1pPr>
              <a:defRPr sz="2400"/>
            </a:lvl1pPr>
            <a:lvl2pPr>
              <a:defRPr sz="2000"/>
            </a:lvl2pPr>
            <a:lvl3pPr>
              <a:defRPr sz="1600"/>
            </a:lvl3pPr>
            <a:lvl4pPr>
              <a:defRPr sz="1600"/>
            </a:lvl4pPr>
            <a:lvl5pPr>
              <a:defRPr sz="160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AFE01A92-C55D-4CF5-81C4-41F7C79334F3}" type="datetime1">
              <a:rPr lang="en-GB" noProof="0" smtClean="0"/>
              <a:t>23/04/2025</a:t>
            </a:fld>
            <a:endParaRPr lang="en-GB" noProof="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en-GB" noProof="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en-GB" noProof="0" smtClean="0"/>
              <a:pPr rtl="0"/>
              <a:t>‹#›</a:t>
            </a:fld>
            <a:endParaRPr lang="en-GB" noProof="0"/>
          </a:p>
        </p:txBody>
      </p:sp>
      <p:sp>
        <p:nvSpPr>
          <p:cNvPr id="18" name="Picture Placeholder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tx1">
                    <a:lumMod val="75000"/>
                    <a:lumOff val="25000"/>
                  </a:schemeClr>
                </a:solidFill>
              </a:defRPr>
            </a:lvl1pPr>
          </a:lstStyle>
          <a:p>
            <a:pPr rtl="0"/>
            <a:r>
              <a:rPr lang="en-GB" noProof="0"/>
              <a:t>Click icon to add picture</a:t>
            </a:r>
          </a:p>
        </p:txBody>
      </p:sp>
    </p:spTree>
    <p:extLst>
      <p:ext uri="{BB962C8B-B14F-4D97-AF65-F5344CB8AC3E}">
        <p14:creationId xmlns:p14="http://schemas.microsoft.com/office/powerpoint/2010/main" val="17510465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7_Content with Caption">
    <p:spTree>
      <p:nvGrpSpPr>
        <p:cNvPr id="1" name=""/>
        <p:cNvGrpSpPr/>
        <p:nvPr/>
      </p:nvGrpSpPr>
      <p:grpSpPr>
        <a:xfrm>
          <a:off x="0" y="0"/>
          <a:ext cx="0" cy="0"/>
          <a:chOff x="0" y="0"/>
          <a:chExt cx="0" cy="0"/>
        </a:xfrm>
      </p:grpSpPr>
      <p:sp>
        <p:nvSpPr>
          <p:cNvPr id="18" name="Picture Placeholder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12192000" cy="3541486"/>
          </a:xfrm>
        </p:spPr>
        <p:txBody>
          <a:bodyPr rtlCol="0"/>
          <a:lstStyle>
            <a:lvl1pPr>
              <a:defRPr>
                <a:solidFill>
                  <a:schemeClr val="tx1">
                    <a:lumMod val="75000"/>
                    <a:lumOff val="25000"/>
                  </a:schemeClr>
                </a:solidFill>
              </a:defRPr>
            </a:lvl1pPr>
          </a:lstStyle>
          <a:p>
            <a:pPr rtl="0"/>
            <a:r>
              <a:rPr lang="en-GB" noProof="0"/>
              <a:t>Click icon to add picture</a:t>
            </a:r>
          </a:p>
        </p:txBody>
      </p:sp>
      <p:sp>
        <p:nvSpPr>
          <p:cNvPr id="10" name="Parallelogram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p>
        </p:txBody>
      </p:sp>
      <p:sp>
        <p:nvSpPr>
          <p:cNvPr id="2" name="Title 1"/>
          <p:cNvSpPr>
            <a:spLocks noGrp="1"/>
          </p:cNvSpPr>
          <p:nvPr>
            <p:ph type="title"/>
          </p:nvPr>
        </p:nvSpPr>
        <p:spPr>
          <a:xfrm>
            <a:off x="3068577" y="880375"/>
            <a:ext cx="6054846" cy="634336"/>
          </a:xfrm>
        </p:spPr>
        <p:txBody>
          <a:bodyPr rtlCol="0" anchor="ctr">
            <a:noAutofit/>
          </a:bodyPr>
          <a:lstStyle>
            <a:lvl1pPr algn="ctr">
              <a:lnSpc>
                <a:spcPct val="90000"/>
              </a:lnSpc>
              <a:defRPr sz="3600" b="1" i="0">
                <a:solidFill>
                  <a:schemeClr val="tx1">
                    <a:lumMod val="75000"/>
                    <a:lumOff val="25000"/>
                  </a:schemeClr>
                </a:solidFill>
                <a:latin typeface="+mn-lt"/>
              </a:defRPr>
            </a:lvl1pPr>
          </a:lstStyle>
          <a:p>
            <a:pPr rtl="0"/>
            <a:r>
              <a:rPr lang="en-GB" noProof="0"/>
              <a:t>Click to edit Master title style</a:t>
            </a:r>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6BB29A78-B697-437D-9624-30A869AD1C7E}" type="datetime1">
              <a:rPr lang="en-GB" noProof="0" smtClean="0"/>
              <a:t>23/04/2025</a:t>
            </a:fld>
            <a:endParaRPr lang="en-GB" noProof="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en-GB" noProof="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en-GB" noProof="0" smtClean="0"/>
              <a:pPr rtl="0"/>
              <a:t>‹#›</a:t>
            </a:fld>
            <a:endParaRPr lang="en-GB" noProof="0"/>
          </a:p>
        </p:txBody>
      </p:sp>
      <p:sp>
        <p:nvSpPr>
          <p:cNvPr id="19" name="Rectangle 18">
            <a:extLst>
              <a:ext uri="{FF2B5EF4-FFF2-40B4-BE49-F238E27FC236}">
                <a16:creationId xmlns:a16="http://schemas.microsoft.com/office/drawing/2014/main" id="{AF446475-024F-4C71-99D3-501468ACAD11}"/>
              </a:ext>
            </a:extLst>
          </p:cNvPr>
          <p:cNvSpPr/>
          <p:nvPr userDrawn="1"/>
        </p:nvSpPr>
        <p:spPr>
          <a:xfrm>
            <a:off x="5577840" y="0"/>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767602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_Content with Caption">
    <p:spTree>
      <p:nvGrpSpPr>
        <p:cNvPr id="1" name=""/>
        <p:cNvGrpSpPr/>
        <p:nvPr/>
      </p:nvGrpSpPr>
      <p:grpSpPr>
        <a:xfrm>
          <a:off x="0" y="0"/>
          <a:ext cx="0" cy="0"/>
          <a:chOff x="0" y="0"/>
          <a:chExt cx="0" cy="0"/>
        </a:xfrm>
      </p:grpSpPr>
      <p:sp>
        <p:nvSpPr>
          <p:cNvPr id="10" name="Parallelogram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p>
        </p:txBody>
      </p:sp>
      <p:sp>
        <p:nvSpPr>
          <p:cNvPr id="4" name="Rectangle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8" name="Rectangle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en-GB" noProof="0"/>
              <a:t>Click to edit Master title style</a:t>
            </a:r>
          </a:p>
        </p:txBody>
      </p:sp>
      <p:sp>
        <p:nvSpPr>
          <p:cNvPr id="3" name="Content Placeholder 2"/>
          <p:cNvSpPr>
            <a:spLocks noGrp="1"/>
          </p:cNvSpPr>
          <p:nvPr>
            <p:ph idx="1"/>
          </p:nvPr>
        </p:nvSpPr>
        <p:spPr>
          <a:xfrm>
            <a:off x="6473373" y="943430"/>
            <a:ext cx="4699452"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B6258326-D8D0-4110-9C2B-919D0122436D}" type="datetime1">
              <a:rPr lang="en-GB" noProof="0" smtClean="0"/>
              <a:t>23/04/2025</a:t>
            </a:fld>
            <a:endParaRPr lang="en-GB" noProof="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en-GB" noProof="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en-GB" noProof="0" smtClean="0"/>
              <a:pPr rtl="0"/>
              <a:t>‹#›</a:t>
            </a:fld>
            <a:endParaRPr lang="en-GB" noProof="0"/>
          </a:p>
        </p:txBody>
      </p:sp>
      <p:sp>
        <p:nvSpPr>
          <p:cNvPr id="20" name="Rectangle 19">
            <a:extLst>
              <a:ext uri="{FF2B5EF4-FFF2-40B4-BE49-F238E27FC236}">
                <a16:creationId xmlns:a16="http://schemas.microsoft.com/office/drawing/2014/main" id="{EF73BF96-A07C-4AAA-A37F-65151BD22A70}"/>
              </a:ext>
            </a:extLst>
          </p:cNvPr>
          <p:cNvSpPr/>
          <p:nvPr userDrawn="1"/>
        </p:nvSpPr>
        <p:spPr>
          <a:xfrm>
            <a:off x="4370251" y="2322780"/>
            <a:ext cx="1348378" cy="12186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4012771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4_Content with Caption">
    <p:spTree>
      <p:nvGrpSpPr>
        <p:cNvPr id="1" name=""/>
        <p:cNvGrpSpPr/>
        <p:nvPr/>
      </p:nvGrpSpPr>
      <p:grpSpPr>
        <a:xfrm>
          <a:off x="0" y="0"/>
          <a:ext cx="0" cy="0"/>
          <a:chOff x="0" y="0"/>
          <a:chExt cx="0" cy="0"/>
        </a:xfrm>
      </p:grpSpPr>
      <p:sp>
        <p:nvSpPr>
          <p:cNvPr id="10" name="Parallelogram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p>
        </p:txBody>
      </p:sp>
      <p:sp>
        <p:nvSpPr>
          <p:cNvPr id="4" name="Rectangle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8" name="Rectangle 7">
            <a:extLst>
              <a:ext uri="{FF2B5EF4-FFF2-40B4-BE49-F238E27FC236}">
                <a16:creationId xmlns:a16="http://schemas.microsoft.com/office/drawing/2014/main" id="{16D90D66-BCB9-4229-A829-628874352AC0}"/>
              </a:ext>
            </a:extLst>
          </p:cNvPr>
          <p:cNvSpPr/>
          <p:nvPr userDrawn="1"/>
        </p:nvSpPr>
        <p:spPr>
          <a:xfrm>
            <a:off x="16" y="0"/>
            <a:ext cx="4654296" cy="5864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en-GB" noProof="0"/>
              <a:t>Click to edit Master title style</a:t>
            </a:r>
          </a:p>
        </p:txBody>
      </p:sp>
      <p:sp>
        <p:nvSpPr>
          <p:cNvPr id="3" name="Content Placeholder 2"/>
          <p:cNvSpPr>
            <a:spLocks noGrp="1"/>
          </p:cNvSpPr>
          <p:nvPr>
            <p:ph idx="1"/>
          </p:nvPr>
        </p:nvSpPr>
        <p:spPr>
          <a:xfrm>
            <a:off x="6518529" y="943430"/>
            <a:ext cx="4654296"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C75AED56-8363-4442-A067-EEB0606B87DC}" type="datetime1">
              <a:rPr lang="en-GB" noProof="0" smtClean="0"/>
              <a:t>23/04/2025</a:t>
            </a:fld>
            <a:endParaRPr lang="en-GB" noProof="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en-GB" noProof="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en-GB" noProof="0" smtClean="0"/>
              <a:pPr rtl="0"/>
              <a:t>‹#›</a:t>
            </a:fld>
            <a:endParaRPr lang="en-GB" noProof="0"/>
          </a:p>
        </p:txBody>
      </p:sp>
      <p:sp>
        <p:nvSpPr>
          <p:cNvPr id="18" name="Rectangle 17">
            <a:extLst>
              <a:ext uri="{FF2B5EF4-FFF2-40B4-BE49-F238E27FC236}">
                <a16:creationId xmlns:a16="http://schemas.microsoft.com/office/drawing/2014/main" id="{6127F28F-6C7B-471B-9839-EF88426C1976}"/>
              </a:ext>
            </a:extLst>
          </p:cNvPr>
          <p:cNvSpPr/>
          <p:nvPr userDrawn="1"/>
        </p:nvSpPr>
        <p:spPr>
          <a:xfrm>
            <a:off x="4370251" y="2322780"/>
            <a:ext cx="1348378" cy="12186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34986162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solidFill>
        </p:spPr>
        <p:txBody>
          <a:bodyPr lIns="457200" tIns="457200" rtlCol="0" anchor="t">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GB" noProof="0"/>
              <a:t>Click icon to add picture</a:t>
            </a:r>
          </a:p>
        </p:txBody>
      </p:sp>
      <p:sp>
        <p:nvSpPr>
          <p:cNvPr id="2" name="Title 1"/>
          <p:cNvSpPr>
            <a:spLocks noGrp="1"/>
          </p:cNvSpPr>
          <p:nvPr>
            <p:ph type="title"/>
          </p:nvPr>
        </p:nvSpPr>
        <p:spPr>
          <a:xfrm>
            <a:off x="1097279" y="4799362"/>
            <a:ext cx="10113645" cy="743682"/>
          </a:xfrm>
        </p:spPr>
        <p:txBody>
          <a:bodyPr tIns="0" bIns="0" rtlCol="0" anchor="b">
            <a:noAutofit/>
          </a:bodyPr>
          <a:lstStyle>
            <a:lvl1pPr algn="ctr">
              <a:defRPr sz="4400" b="1">
                <a:solidFill>
                  <a:srgbClr val="FFFFFF"/>
                </a:solidFill>
              </a:defRPr>
            </a:lvl1pPr>
          </a:lstStyle>
          <a:p>
            <a:pPr rtl="0"/>
            <a:r>
              <a:rPr lang="en-GB" noProof="0"/>
              <a:t>Click to edit Master title style</a:t>
            </a:r>
          </a:p>
        </p:txBody>
      </p:sp>
      <p:sp>
        <p:nvSpPr>
          <p:cNvPr id="4" name="Text Placeholder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GB" noProof="0"/>
              <a:t>Click to edit Master text styles</a:t>
            </a:r>
          </a:p>
        </p:txBody>
      </p:sp>
      <p:sp>
        <p:nvSpPr>
          <p:cNvPr id="5" name="Date Placeholder 4"/>
          <p:cNvSpPr>
            <a:spLocks noGrp="1"/>
          </p:cNvSpPr>
          <p:nvPr>
            <p:ph type="dt" sz="half" idx="10"/>
          </p:nvPr>
        </p:nvSpPr>
        <p:spPr/>
        <p:txBody>
          <a:bodyPr rtlCol="0"/>
          <a:lstStyle>
            <a:lvl1pPr>
              <a:defRPr>
                <a:solidFill>
                  <a:schemeClr val="bg1"/>
                </a:solidFill>
              </a:defRPr>
            </a:lvl1pPr>
          </a:lstStyle>
          <a:p>
            <a:pPr rtl="0"/>
            <a:fld id="{532033E6-01C0-4745-9BC4-55E4106B70E8}" type="datetime1">
              <a:rPr lang="en-GB" noProof="0" smtClean="0"/>
              <a:t>23/04/2025</a:t>
            </a:fld>
            <a:endParaRPr lang="en-GB" noProof="0"/>
          </a:p>
        </p:txBody>
      </p:sp>
      <p:sp>
        <p:nvSpPr>
          <p:cNvPr id="6" name="Footer Placeholder 5"/>
          <p:cNvSpPr>
            <a:spLocks noGrp="1"/>
          </p:cNvSpPr>
          <p:nvPr>
            <p:ph type="ftr" sz="quarter" idx="11"/>
          </p:nvPr>
        </p:nvSpPr>
        <p:spPr>
          <a:xfrm>
            <a:off x="1097279" y="6446838"/>
            <a:ext cx="6818262" cy="365125"/>
          </a:xfrm>
        </p:spPr>
        <p:txBody>
          <a:bodyPr rtlCol="0"/>
          <a:lstStyle>
            <a:lvl1pPr>
              <a:defRPr>
                <a:solidFill>
                  <a:schemeClr val="bg1"/>
                </a:solidFill>
              </a:defRPr>
            </a:lvl1pPr>
          </a:lstStyle>
          <a:p>
            <a:pPr rtl="0"/>
            <a:r>
              <a:rPr lang="en-GB" noProof="0"/>
              <a:t>Footer</a:t>
            </a:r>
          </a:p>
        </p:txBody>
      </p:sp>
      <p:sp>
        <p:nvSpPr>
          <p:cNvPr id="7" name="Slide Number Placeholder 6"/>
          <p:cNvSpPr>
            <a:spLocks noGrp="1"/>
          </p:cNvSpPr>
          <p:nvPr>
            <p:ph type="sldNum" sz="quarter" idx="12"/>
          </p:nvPr>
        </p:nvSpPr>
        <p:spPr/>
        <p:txBody>
          <a:bodyPr rtlCol="0"/>
          <a:lstStyle>
            <a:lvl1pPr>
              <a:defRPr>
                <a:solidFill>
                  <a:schemeClr val="bg1"/>
                </a:solidFill>
              </a:defRPr>
            </a:lvl1pPr>
          </a:lstStyle>
          <a:p>
            <a:pPr rtl="0"/>
            <a:fld id="{3A98EE3D-8CD1-4C3F-BD1C-C98C9596463C}" type="slidenum">
              <a:rPr lang="en-GB" noProof="0" smtClean="0"/>
              <a:pPr rtl="0"/>
              <a:t>‹#›</a:t>
            </a:fld>
            <a:endParaRPr lang="en-GB" noProof="0"/>
          </a:p>
        </p:txBody>
      </p:sp>
      <p:sp>
        <p:nvSpPr>
          <p:cNvPr id="9" name="Rectangle 8">
            <a:extLst>
              <a:ext uri="{FF2B5EF4-FFF2-40B4-BE49-F238E27FC236}">
                <a16:creationId xmlns:a16="http://schemas.microsoft.com/office/drawing/2014/main" id="{B4A4DE4A-F8EF-47D5-8C37-A9021C2BB6A3}"/>
              </a:ext>
            </a:extLst>
          </p:cNvPr>
          <p:cNvSpPr/>
          <p:nvPr userDrawn="1"/>
        </p:nvSpPr>
        <p:spPr>
          <a:xfrm>
            <a:off x="3536950" y="4535901"/>
            <a:ext cx="5118100" cy="125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598695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3" name="Parallelogram 14">
            <a:extLst>
              <a:ext uri="{FF2B5EF4-FFF2-40B4-BE49-F238E27FC236}">
                <a16:creationId xmlns:a16="http://schemas.microsoft.com/office/drawing/2014/main" id="{F5AA8A10-E19C-430B-9D5D-8D12F92BFEC5}"/>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p>
        </p:txBody>
      </p:sp>
      <p:sp>
        <p:nvSpPr>
          <p:cNvPr id="12" name="Rectangle 11">
            <a:extLst>
              <a:ext uri="{FF2B5EF4-FFF2-40B4-BE49-F238E27FC236}">
                <a16:creationId xmlns:a16="http://schemas.microsoft.com/office/drawing/2014/main" id="{A7C93D4F-3003-4D58-9AFB-356A0F800F42}"/>
              </a:ext>
            </a:extLst>
          </p:cNvPr>
          <p:cNvSpPr/>
          <p:nvPr userDrawn="1"/>
        </p:nvSpPr>
        <p:spPr>
          <a:xfrm>
            <a:off x="6394450" y="0"/>
            <a:ext cx="15392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42910BA7-633F-4554-8F2B-9BFF6A264E0D}" type="datetime1">
              <a:rPr lang="en-GB" noProof="0" smtClean="0"/>
              <a:t>23/04/2025</a:t>
            </a:fld>
            <a:endParaRPr lang="en-GB" noProof="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en-GB" noProof="0"/>
              <a:t>Footer</a:t>
            </a:r>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
        <p:nvSpPr>
          <p:cNvPr id="10" name="Picture Placeholder 9">
            <a:extLst>
              <a:ext uri="{FF2B5EF4-FFF2-40B4-BE49-F238E27FC236}">
                <a16:creationId xmlns:a16="http://schemas.microsoft.com/office/drawing/2014/main" id="{86028FDE-6655-4B55-B3B4-5B366034E8A8}"/>
              </a:ext>
            </a:extLst>
          </p:cNvPr>
          <p:cNvSpPr>
            <a:spLocks noGrp="1"/>
          </p:cNvSpPr>
          <p:nvPr>
            <p:ph type="pic" sz="quarter" idx="13"/>
          </p:nvPr>
        </p:nvSpPr>
        <p:spPr>
          <a:xfrm>
            <a:off x="0" y="0"/>
            <a:ext cx="6311900" cy="6858000"/>
          </a:xfrm>
        </p:spPr>
        <p:txBody>
          <a:bodyPr rtlCol="0"/>
          <a:lstStyle/>
          <a:p>
            <a:pPr rtl="0"/>
            <a:r>
              <a:rPr lang="en-GB" noProof="0"/>
              <a:t>Click icon to add picture</a:t>
            </a:r>
          </a:p>
        </p:txBody>
      </p:sp>
      <p:sp>
        <p:nvSpPr>
          <p:cNvPr id="2" name="Title 1"/>
          <p:cNvSpPr>
            <a:spLocks noGrp="1"/>
          </p:cNvSpPr>
          <p:nvPr>
            <p:ph type="ctrTitle"/>
          </p:nvPr>
        </p:nvSpPr>
        <p:spPr>
          <a:xfrm>
            <a:off x="6629400" y="758952"/>
            <a:ext cx="4526280" cy="3227514"/>
          </a:xfrm>
        </p:spPr>
        <p:txBody>
          <a:bodyPr rtlCol="0" anchor="b">
            <a:normAutofit/>
          </a:bodyPr>
          <a:lstStyle>
            <a:lvl1pPr algn="l">
              <a:lnSpc>
                <a:spcPct val="90000"/>
              </a:lnSpc>
              <a:defRPr sz="6000" b="1" spc="-50" baseline="0">
                <a:solidFill>
                  <a:schemeClr val="accent1"/>
                </a:solidFill>
                <a:latin typeface="+mn-lt"/>
              </a:defRPr>
            </a:lvl1pPr>
          </a:lstStyle>
          <a:p>
            <a:pPr rtl="0"/>
            <a:r>
              <a:rPr lang="en-GB" noProof="0"/>
              <a:t>Click to edit Master title style</a:t>
            </a:r>
          </a:p>
        </p:txBody>
      </p:sp>
      <p:sp>
        <p:nvSpPr>
          <p:cNvPr id="3" name="Subtitle 2"/>
          <p:cNvSpPr>
            <a:spLocks noGrp="1"/>
          </p:cNvSpPr>
          <p:nvPr>
            <p:ph type="subTitle" idx="1"/>
          </p:nvPr>
        </p:nvSpPr>
        <p:spPr>
          <a:xfrm>
            <a:off x="6632171" y="4508500"/>
            <a:ext cx="4526280" cy="1279652"/>
          </a:xfrm>
        </p:spPr>
        <p:txBody>
          <a:bodyPr lIns="91440" rIns="91440" rtlCol="0">
            <a:normAutofit/>
          </a:bodyPr>
          <a:lstStyle>
            <a:lvl1pPr marL="0" indent="0" algn="l">
              <a:buNone/>
              <a:defRPr sz="2400" cap="all" spc="200" baseline="0">
                <a:solidFill>
                  <a:schemeClr val="tx1">
                    <a:lumMod val="75000"/>
                    <a:lumOff val="25000"/>
                  </a:schemeClr>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en-GB" noProof="0"/>
              <a:t>Click to edit Master subtitle style</a:t>
            </a:r>
          </a:p>
        </p:txBody>
      </p:sp>
      <p:sp>
        <p:nvSpPr>
          <p:cNvPr id="11" name="Rectangle 10">
            <a:extLst>
              <a:ext uri="{FF2B5EF4-FFF2-40B4-BE49-F238E27FC236}">
                <a16:creationId xmlns:a16="http://schemas.microsoft.com/office/drawing/2014/main" id="{6D3E1BBA-670B-4CAE-B839-50ADB23DDBC6}"/>
              </a:ext>
            </a:extLst>
          </p:cNvPr>
          <p:cNvSpPr/>
          <p:nvPr userDrawn="1"/>
        </p:nvSpPr>
        <p:spPr>
          <a:xfrm>
            <a:off x="6311900" y="0"/>
            <a:ext cx="15392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66393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noProof="0"/>
              <a:t>Click to edit Master title style</a:t>
            </a:r>
          </a:p>
        </p:txBody>
      </p:sp>
      <p:sp>
        <p:nvSpPr>
          <p:cNvPr id="3" name="Vertical Text Placeholder 2"/>
          <p:cNvSpPr>
            <a:spLocks noGrp="1"/>
          </p:cNvSpPr>
          <p:nvPr>
            <p:ph type="body" orient="vert" idx="1"/>
          </p:nvPr>
        </p:nvSpPr>
        <p:spPr/>
        <p:txBody>
          <a:bodyPr vert="eaVert" lIns="45720" tIns="0" rIns="45720" bIns="0"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rtlCol="0"/>
          <a:lstStyle/>
          <a:p>
            <a:pPr rtl="0"/>
            <a:fld id="{6C3C615C-CCF8-47A3-8B56-A50310C6FA75}" type="datetime1">
              <a:rPr lang="en-GB" noProof="0" smtClean="0"/>
              <a:t>23/04/2025</a:t>
            </a:fld>
            <a:endParaRPr lang="en-GB" noProof="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rtlCol="0"/>
          <a:lstStyle/>
          <a:p>
            <a:pPr rtl="0"/>
            <a:r>
              <a:rPr lang="en-GB" noProof="0"/>
              <a:t>Footer</a:t>
            </a:r>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556040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346200"/>
            <a:ext cx="2448033" cy="4530725"/>
          </a:xfrm>
        </p:spPr>
        <p:txBody>
          <a:bodyPr vert="eaVert" rtlCol="0"/>
          <a:lstStyle/>
          <a:p>
            <a:pPr rtl="0"/>
            <a:r>
              <a:rPr lang="en-GB" noProof="0"/>
              <a:t>Click to edit Master title style</a:t>
            </a:r>
          </a:p>
        </p:txBody>
      </p:sp>
      <p:sp>
        <p:nvSpPr>
          <p:cNvPr id="3" name="Vertical Text Placeholder 2"/>
          <p:cNvSpPr>
            <a:spLocks noGrp="1"/>
          </p:cNvSpPr>
          <p:nvPr>
            <p:ph type="body" orient="vert" idx="1"/>
          </p:nvPr>
        </p:nvSpPr>
        <p:spPr>
          <a:xfrm>
            <a:off x="1092200" y="1346200"/>
            <a:ext cx="7480300" cy="4530723"/>
          </a:xfrm>
        </p:spPr>
        <p:txBody>
          <a:bodyPr vert="eaVert" lIns="45720" tIns="0" rIns="45720" bIns="0"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rtlCol="0"/>
          <a:lstStyle/>
          <a:p>
            <a:pPr rtl="0"/>
            <a:fld id="{10BD7E91-6C51-4A37-8BA9-63DA3AF7C9BA}" type="datetime1">
              <a:rPr lang="en-GB" noProof="0" smtClean="0"/>
              <a:t>23/04/2025</a:t>
            </a:fld>
            <a:endParaRPr lang="en-GB" noProof="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rtlCol="0"/>
          <a:lstStyle/>
          <a:p>
            <a:pPr rtl="0"/>
            <a:r>
              <a:rPr lang="en-GB" noProof="0"/>
              <a:t>Footer</a:t>
            </a:r>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
        <p:nvSpPr>
          <p:cNvPr id="14" name="Rectangle 13">
            <a:extLst>
              <a:ext uri="{FF2B5EF4-FFF2-40B4-BE49-F238E27FC236}">
                <a16:creationId xmlns:a16="http://schemas.microsoft.com/office/drawing/2014/main" id="{6B443CC6-CDCA-4595-ADAE-DCB961FF1A8E}"/>
              </a:ext>
            </a:extLst>
          </p:cNvPr>
          <p:cNvSpPr/>
          <p:nvPr userDrawn="1"/>
        </p:nvSpPr>
        <p:spPr>
          <a:xfrm rot="16200000">
            <a:off x="8871481" y="-14658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29406879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BDB4B1-12A0-E94E-C851-A8951576025A}"/>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A3DAA5A5-D385-09F6-F3D5-884F4ADFBC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858CA5E1-DADC-4AF3-A749-6334C90D2DD8}"/>
              </a:ext>
            </a:extLst>
          </p:cNvPr>
          <p:cNvSpPr>
            <a:spLocks noGrp="1"/>
          </p:cNvSpPr>
          <p:nvPr>
            <p:ph type="dt" sz="half" idx="10"/>
          </p:nvPr>
        </p:nvSpPr>
        <p:spPr/>
        <p:txBody>
          <a:bodyPr/>
          <a:lstStyle/>
          <a:p>
            <a:fld id="{50DAA399-C855-496D-8F6A-2F05C33BEE07}" type="datetimeFigureOut">
              <a:rPr lang="fr-FR" smtClean="0"/>
              <a:t>23/04/2025</a:t>
            </a:fld>
            <a:endParaRPr lang="fr-FR"/>
          </a:p>
        </p:txBody>
      </p:sp>
      <p:sp>
        <p:nvSpPr>
          <p:cNvPr id="5" name="Espace réservé du pied de page 4">
            <a:extLst>
              <a:ext uri="{FF2B5EF4-FFF2-40B4-BE49-F238E27FC236}">
                <a16:creationId xmlns:a16="http://schemas.microsoft.com/office/drawing/2014/main" id="{BB624DFB-6C20-5C01-9080-BF740AB575E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A7D0B01-4684-C30F-DC41-D1261D91CE3E}"/>
              </a:ext>
            </a:extLst>
          </p:cNvPr>
          <p:cNvSpPr>
            <a:spLocks noGrp="1"/>
          </p:cNvSpPr>
          <p:nvPr>
            <p:ph type="sldNum" sz="quarter" idx="12"/>
          </p:nvPr>
        </p:nvSpPr>
        <p:spPr/>
        <p:txBody>
          <a:bodyPr/>
          <a:lstStyle/>
          <a:p>
            <a:fld id="{0210CF24-9541-475E-8064-00EFA18EBB50}" type="slidenum">
              <a:rPr lang="fr-FR" smtClean="0"/>
              <a:t>‹#›</a:t>
            </a:fld>
            <a:endParaRPr lang="fr-FR"/>
          </a:p>
        </p:txBody>
      </p:sp>
    </p:spTree>
    <p:extLst>
      <p:ext uri="{BB962C8B-B14F-4D97-AF65-F5344CB8AC3E}">
        <p14:creationId xmlns:p14="http://schemas.microsoft.com/office/powerpoint/2010/main" val="35179434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9"/>
        <p:cNvGrpSpPr/>
        <p:nvPr/>
      </p:nvGrpSpPr>
      <p:grpSpPr>
        <a:xfrm>
          <a:off x="0" y="0"/>
          <a:ext cx="0" cy="0"/>
          <a:chOff x="0" y="0"/>
          <a:chExt cx="0" cy="0"/>
        </a:xfrm>
      </p:grpSpPr>
      <p:sp>
        <p:nvSpPr>
          <p:cNvPr id="10" name="Google Shape;10;g2bf309afd71_0_443"/>
          <p:cNvSpPr txBox="1">
            <a:spLocks noGrp="1"/>
          </p:cNvSpPr>
          <p:nvPr>
            <p:ph type="title"/>
          </p:nvPr>
        </p:nvSpPr>
        <p:spPr>
          <a:xfrm>
            <a:off x="882501" y="907379"/>
            <a:ext cx="9881600" cy="369332"/>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100"/>
              <a:buNone/>
              <a:defRPr sz="2400" b="1" i="0">
                <a:solidFill>
                  <a:srgbClr val="005AA1"/>
                </a:solidFill>
                <a:latin typeface="Roboto Condensed"/>
                <a:ea typeface="Roboto Condensed"/>
                <a:cs typeface="Roboto Condensed"/>
                <a:sym typeface="Roboto Condense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 name="Google Shape;11;g2bf309afd71_0_443"/>
          <p:cNvSpPr txBox="1">
            <a:spLocks noGrp="1"/>
          </p:cNvSpPr>
          <p:nvPr>
            <p:ph type="ftr" idx="11"/>
          </p:nvPr>
        </p:nvSpPr>
        <p:spPr>
          <a:xfrm>
            <a:off x="3610707" y="7994089"/>
            <a:ext cx="3901600" cy="3428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000000"/>
              </a:buClr>
              <a:buSzPts val="1100"/>
              <a:buFont typeface="Arial"/>
              <a:buNone/>
              <a:defRPr sz="1867"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a:p>
        </p:txBody>
      </p:sp>
      <p:sp>
        <p:nvSpPr>
          <p:cNvPr id="12" name="Google Shape;12;g2bf309afd71_0_443"/>
          <p:cNvSpPr txBox="1">
            <a:spLocks noGrp="1"/>
          </p:cNvSpPr>
          <p:nvPr>
            <p:ph type="dt" idx="10"/>
          </p:nvPr>
        </p:nvSpPr>
        <p:spPr>
          <a:xfrm>
            <a:off x="806547" y="7348611"/>
            <a:ext cx="2804000" cy="3428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100"/>
              <a:buFont typeface="Arial"/>
              <a:buNone/>
              <a:defRPr sz="1867"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a:p>
        </p:txBody>
      </p:sp>
      <p:sp>
        <p:nvSpPr>
          <p:cNvPr id="13" name="Google Shape;13;g2bf309afd71_0_443"/>
          <p:cNvSpPr txBox="1">
            <a:spLocks noGrp="1"/>
          </p:cNvSpPr>
          <p:nvPr>
            <p:ph type="sldNum" idx="12"/>
          </p:nvPr>
        </p:nvSpPr>
        <p:spPr>
          <a:xfrm>
            <a:off x="459544" y="6138073"/>
            <a:ext cx="300000" cy="28732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400"/>
              <a:buFont typeface="Arial"/>
              <a:buNone/>
              <a:defRPr sz="1867"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400"/>
              <a:buFont typeface="Arial"/>
              <a:buNone/>
              <a:defRPr sz="1867"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400"/>
              <a:buFont typeface="Arial"/>
              <a:buNone/>
              <a:defRPr sz="1867"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400"/>
              <a:buFont typeface="Arial"/>
              <a:buNone/>
              <a:defRPr sz="1867"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400"/>
              <a:buFont typeface="Arial"/>
              <a:buNone/>
              <a:defRPr sz="1867"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400"/>
              <a:buFont typeface="Arial"/>
              <a:buNone/>
              <a:defRPr sz="1867"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400"/>
              <a:buFont typeface="Arial"/>
              <a:buNone/>
              <a:defRPr sz="1867"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400"/>
              <a:buFont typeface="Arial"/>
              <a:buNone/>
              <a:defRPr sz="1867"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400"/>
              <a:buFont typeface="Arial"/>
              <a:buNone/>
              <a:defRPr sz="1867"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941075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25520-F682-5228-F144-30FFDB0FDF5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CH"/>
          </a:p>
        </p:txBody>
      </p:sp>
      <p:sp>
        <p:nvSpPr>
          <p:cNvPr id="3" name="Subtitle 2">
            <a:extLst>
              <a:ext uri="{FF2B5EF4-FFF2-40B4-BE49-F238E27FC236}">
                <a16:creationId xmlns:a16="http://schemas.microsoft.com/office/drawing/2014/main" id="{2EA5AFCE-A920-9836-D927-A2D158326B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CH"/>
          </a:p>
        </p:txBody>
      </p:sp>
      <p:sp>
        <p:nvSpPr>
          <p:cNvPr id="4" name="Date Placeholder 3">
            <a:extLst>
              <a:ext uri="{FF2B5EF4-FFF2-40B4-BE49-F238E27FC236}">
                <a16:creationId xmlns:a16="http://schemas.microsoft.com/office/drawing/2014/main" id="{C230CFE2-6E54-625E-8928-044C10A70D68}"/>
              </a:ext>
            </a:extLst>
          </p:cNvPr>
          <p:cNvSpPr>
            <a:spLocks noGrp="1"/>
          </p:cNvSpPr>
          <p:nvPr>
            <p:ph type="dt" sz="half" idx="10"/>
          </p:nvPr>
        </p:nvSpPr>
        <p:spPr/>
        <p:txBody>
          <a:bodyPr/>
          <a:lstStyle/>
          <a:p>
            <a:fld id="{9C20EEF3-6B13-6045-AA55-08F8822FA606}" type="datetimeFigureOut">
              <a:rPr lang="en-CH" smtClean="0"/>
              <a:t>04/23/2025</a:t>
            </a:fld>
            <a:endParaRPr lang="en-CH"/>
          </a:p>
        </p:txBody>
      </p:sp>
      <p:sp>
        <p:nvSpPr>
          <p:cNvPr id="5" name="Footer Placeholder 4">
            <a:extLst>
              <a:ext uri="{FF2B5EF4-FFF2-40B4-BE49-F238E27FC236}">
                <a16:creationId xmlns:a16="http://schemas.microsoft.com/office/drawing/2014/main" id="{053A2F1B-FCFB-31E6-8F6B-836D74715A06}"/>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CE19D72D-815A-12D0-7FBA-35506D421434}"/>
              </a:ext>
            </a:extLst>
          </p:cNvPr>
          <p:cNvSpPr>
            <a:spLocks noGrp="1"/>
          </p:cNvSpPr>
          <p:nvPr>
            <p:ph type="sldNum" sz="quarter" idx="12"/>
          </p:nvPr>
        </p:nvSpPr>
        <p:spPr/>
        <p:txBody>
          <a:bodyPr/>
          <a:lstStyle/>
          <a:p>
            <a:fld id="{48719EE8-4B09-B14B-9CDF-534B9928A587}" type="slidenum">
              <a:rPr lang="en-CH" smtClean="0"/>
              <a:t>‹#›</a:t>
            </a:fld>
            <a:endParaRPr lang="en-CH"/>
          </a:p>
        </p:txBody>
      </p:sp>
    </p:spTree>
    <p:extLst>
      <p:ext uri="{BB962C8B-B14F-4D97-AF65-F5344CB8AC3E}">
        <p14:creationId xmlns:p14="http://schemas.microsoft.com/office/powerpoint/2010/main" val="20738810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7F495-43F3-A880-FD65-545BE2C8352D}"/>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D17F72CB-92F3-3BC5-3608-81707A07456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453D676E-4B6A-9BA6-546A-F3A42C677AD3}"/>
              </a:ext>
            </a:extLst>
          </p:cNvPr>
          <p:cNvSpPr>
            <a:spLocks noGrp="1"/>
          </p:cNvSpPr>
          <p:nvPr>
            <p:ph type="dt" sz="half" idx="10"/>
          </p:nvPr>
        </p:nvSpPr>
        <p:spPr/>
        <p:txBody>
          <a:bodyPr/>
          <a:lstStyle/>
          <a:p>
            <a:fld id="{9C20EEF3-6B13-6045-AA55-08F8822FA606}" type="datetimeFigureOut">
              <a:rPr lang="en-CH" smtClean="0"/>
              <a:t>04/23/2025</a:t>
            </a:fld>
            <a:endParaRPr lang="en-CH"/>
          </a:p>
        </p:txBody>
      </p:sp>
      <p:sp>
        <p:nvSpPr>
          <p:cNvPr id="5" name="Footer Placeholder 4">
            <a:extLst>
              <a:ext uri="{FF2B5EF4-FFF2-40B4-BE49-F238E27FC236}">
                <a16:creationId xmlns:a16="http://schemas.microsoft.com/office/drawing/2014/main" id="{2B3D81BE-BE0A-9E67-4DB6-D9E37DA8863B}"/>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EE2B7AE5-4139-88A4-7619-60D89D751409}"/>
              </a:ext>
            </a:extLst>
          </p:cNvPr>
          <p:cNvSpPr>
            <a:spLocks noGrp="1"/>
          </p:cNvSpPr>
          <p:nvPr>
            <p:ph type="sldNum" sz="quarter" idx="12"/>
          </p:nvPr>
        </p:nvSpPr>
        <p:spPr/>
        <p:txBody>
          <a:bodyPr/>
          <a:lstStyle/>
          <a:p>
            <a:fld id="{48719EE8-4B09-B14B-9CDF-534B9928A587}" type="slidenum">
              <a:rPr lang="en-CH" smtClean="0"/>
              <a:t>‹#›</a:t>
            </a:fld>
            <a:endParaRPr lang="en-CH"/>
          </a:p>
        </p:txBody>
      </p:sp>
    </p:spTree>
    <p:extLst>
      <p:ext uri="{BB962C8B-B14F-4D97-AF65-F5344CB8AC3E}">
        <p14:creationId xmlns:p14="http://schemas.microsoft.com/office/powerpoint/2010/main" val="24317837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F714-832B-45F1-4FD8-88296A779E5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CH"/>
          </a:p>
        </p:txBody>
      </p:sp>
      <p:sp>
        <p:nvSpPr>
          <p:cNvPr id="3" name="Text Placeholder 2">
            <a:extLst>
              <a:ext uri="{FF2B5EF4-FFF2-40B4-BE49-F238E27FC236}">
                <a16:creationId xmlns:a16="http://schemas.microsoft.com/office/drawing/2014/main" id="{6D9A61D7-84C7-0745-6785-BCCC4B9998F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3A6141D-0807-FFD5-3FB8-3157E3DD8341}"/>
              </a:ext>
            </a:extLst>
          </p:cNvPr>
          <p:cNvSpPr>
            <a:spLocks noGrp="1"/>
          </p:cNvSpPr>
          <p:nvPr>
            <p:ph type="dt" sz="half" idx="10"/>
          </p:nvPr>
        </p:nvSpPr>
        <p:spPr/>
        <p:txBody>
          <a:bodyPr/>
          <a:lstStyle/>
          <a:p>
            <a:fld id="{9C20EEF3-6B13-6045-AA55-08F8822FA606}" type="datetimeFigureOut">
              <a:rPr lang="en-CH" smtClean="0"/>
              <a:t>04/23/2025</a:t>
            </a:fld>
            <a:endParaRPr lang="en-CH"/>
          </a:p>
        </p:txBody>
      </p:sp>
      <p:sp>
        <p:nvSpPr>
          <p:cNvPr id="5" name="Footer Placeholder 4">
            <a:extLst>
              <a:ext uri="{FF2B5EF4-FFF2-40B4-BE49-F238E27FC236}">
                <a16:creationId xmlns:a16="http://schemas.microsoft.com/office/drawing/2014/main" id="{EC872D51-CB67-AA21-0B5D-159A76F45E62}"/>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9B2D7A60-EA25-6ED5-80A6-EDD21ADD0338}"/>
              </a:ext>
            </a:extLst>
          </p:cNvPr>
          <p:cNvSpPr>
            <a:spLocks noGrp="1"/>
          </p:cNvSpPr>
          <p:nvPr>
            <p:ph type="sldNum" sz="quarter" idx="12"/>
          </p:nvPr>
        </p:nvSpPr>
        <p:spPr/>
        <p:txBody>
          <a:bodyPr/>
          <a:lstStyle/>
          <a:p>
            <a:fld id="{48719EE8-4B09-B14B-9CDF-534B9928A587}" type="slidenum">
              <a:rPr lang="en-CH" smtClean="0"/>
              <a:t>‹#›</a:t>
            </a:fld>
            <a:endParaRPr lang="en-CH"/>
          </a:p>
        </p:txBody>
      </p:sp>
    </p:spTree>
    <p:extLst>
      <p:ext uri="{BB962C8B-B14F-4D97-AF65-F5344CB8AC3E}">
        <p14:creationId xmlns:p14="http://schemas.microsoft.com/office/powerpoint/2010/main" val="9452121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5EA6A-7239-8340-2D57-53620B12033C}"/>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2BA29F62-D3B0-5480-CA81-DD5088B4432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Content Placeholder 3">
            <a:extLst>
              <a:ext uri="{FF2B5EF4-FFF2-40B4-BE49-F238E27FC236}">
                <a16:creationId xmlns:a16="http://schemas.microsoft.com/office/drawing/2014/main" id="{0C6EABE4-1ECA-DC3C-2851-C4B9E59E7D1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Date Placeholder 4">
            <a:extLst>
              <a:ext uri="{FF2B5EF4-FFF2-40B4-BE49-F238E27FC236}">
                <a16:creationId xmlns:a16="http://schemas.microsoft.com/office/drawing/2014/main" id="{49780E06-CB0F-3306-8CD5-25C834497AD7}"/>
              </a:ext>
            </a:extLst>
          </p:cNvPr>
          <p:cNvSpPr>
            <a:spLocks noGrp="1"/>
          </p:cNvSpPr>
          <p:nvPr>
            <p:ph type="dt" sz="half" idx="10"/>
          </p:nvPr>
        </p:nvSpPr>
        <p:spPr/>
        <p:txBody>
          <a:bodyPr/>
          <a:lstStyle/>
          <a:p>
            <a:fld id="{9C20EEF3-6B13-6045-AA55-08F8822FA606}" type="datetimeFigureOut">
              <a:rPr lang="en-CH" smtClean="0"/>
              <a:t>04/23/2025</a:t>
            </a:fld>
            <a:endParaRPr lang="en-CH"/>
          </a:p>
        </p:txBody>
      </p:sp>
      <p:sp>
        <p:nvSpPr>
          <p:cNvPr id="6" name="Footer Placeholder 5">
            <a:extLst>
              <a:ext uri="{FF2B5EF4-FFF2-40B4-BE49-F238E27FC236}">
                <a16:creationId xmlns:a16="http://schemas.microsoft.com/office/drawing/2014/main" id="{1B9168CF-4ABD-E311-40B1-9458F9EEFF10}"/>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7859ADC9-22A6-EA60-3F22-35FFA1871471}"/>
              </a:ext>
            </a:extLst>
          </p:cNvPr>
          <p:cNvSpPr>
            <a:spLocks noGrp="1"/>
          </p:cNvSpPr>
          <p:nvPr>
            <p:ph type="sldNum" sz="quarter" idx="12"/>
          </p:nvPr>
        </p:nvSpPr>
        <p:spPr/>
        <p:txBody>
          <a:bodyPr/>
          <a:lstStyle/>
          <a:p>
            <a:fld id="{48719EE8-4B09-B14B-9CDF-534B9928A587}" type="slidenum">
              <a:rPr lang="en-CH" smtClean="0"/>
              <a:t>‹#›</a:t>
            </a:fld>
            <a:endParaRPr lang="en-CH"/>
          </a:p>
        </p:txBody>
      </p:sp>
    </p:spTree>
    <p:extLst>
      <p:ext uri="{BB962C8B-B14F-4D97-AF65-F5344CB8AC3E}">
        <p14:creationId xmlns:p14="http://schemas.microsoft.com/office/powerpoint/2010/main" val="14516172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78AA7-684A-62DD-1A1C-E31B47D1824B}"/>
              </a:ext>
            </a:extLst>
          </p:cNvPr>
          <p:cNvSpPr>
            <a:spLocks noGrp="1"/>
          </p:cNvSpPr>
          <p:nvPr>
            <p:ph type="title"/>
          </p:nvPr>
        </p:nvSpPr>
        <p:spPr>
          <a:xfrm>
            <a:off x="839788" y="365125"/>
            <a:ext cx="10515600" cy="1325563"/>
          </a:xfrm>
        </p:spPr>
        <p:txBody>
          <a:bodyPr/>
          <a:lstStyle/>
          <a:p>
            <a:r>
              <a:rPr lang="en-GB"/>
              <a:t>Click to edit Master title style</a:t>
            </a:r>
            <a:endParaRPr lang="en-CH"/>
          </a:p>
        </p:txBody>
      </p:sp>
      <p:sp>
        <p:nvSpPr>
          <p:cNvPr id="3" name="Text Placeholder 2">
            <a:extLst>
              <a:ext uri="{FF2B5EF4-FFF2-40B4-BE49-F238E27FC236}">
                <a16:creationId xmlns:a16="http://schemas.microsoft.com/office/drawing/2014/main" id="{1115A13C-0019-CCF3-A9E5-82BB678645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A8BEC92-E267-3709-9B74-1C2D2E250DC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Text Placeholder 4">
            <a:extLst>
              <a:ext uri="{FF2B5EF4-FFF2-40B4-BE49-F238E27FC236}">
                <a16:creationId xmlns:a16="http://schemas.microsoft.com/office/drawing/2014/main" id="{F7783A15-6544-5E65-71A6-D4D983654D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99F5C0C-4806-22A3-11DD-438213545DC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7" name="Date Placeholder 6">
            <a:extLst>
              <a:ext uri="{FF2B5EF4-FFF2-40B4-BE49-F238E27FC236}">
                <a16:creationId xmlns:a16="http://schemas.microsoft.com/office/drawing/2014/main" id="{F90B425B-41AA-C2DD-500A-21AC1A19D206}"/>
              </a:ext>
            </a:extLst>
          </p:cNvPr>
          <p:cNvSpPr>
            <a:spLocks noGrp="1"/>
          </p:cNvSpPr>
          <p:nvPr>
            <p:ph type="dt" sz="half" idx="10"/>
          </p:nvPr>
        </p:nvSpPr>
        <p:spPr/>
        <p:txBody>
          <a:bodyPr/>
          <a:lstStyle/>
          <a:p>
            <a:fld id="{9C20EEF3-6B13-6045-AA55-08F8822FA606}" type="datetimeFigureOut">
              <a:rPr lang="en-CH" smtClean="0"/>
              <a:t>04/23/2025</a:t>
            </a:fld>
            <a:endParaRPr lang="en-CH"/>
          </a:p>
        </p:txBody>
      </p:sp>
      <p:sp>
        <p:nvSpPr>
          <p:cNvPr id="8" name="Footer Placeholder 7">
            <a:extLst>
              <a:ext uri="{FF2B5EF4-FFF2-40B4-BE49-F238E27FC236}">
                <a16:creationId xmlns:a16="http://schemas.microsoft.com/office/drawing/2014/main" id="{7899A4AF-CF91-6C5D-B263-B86C354C40B2}"/>
              </a:ext>
            </a:extLst>
          </p:cNvPr>
          <p:cNvSpPr>
            <a:spLocks noGrp="1"/>
          </p:cNvSpPr>
          <p:nvPr>
            <p:ph type="ftr" sz="quarter" idx="11"/>
          </p:nvPr>
        </p:nvSpPr>
        <p:spPr/>
        <p:txBody>
          <a:bodyPr/>
          <a:lstStyle/>
          <a:p>
            <a:endParaRPr lang="en-CH"/>
          </a:p>
        </p:txBody>
      </p:sp>
      <p:sp>
        <p:nvSpPr>
          <p:cNvPr id="9" name="Slide Number Placeholder 8">
            <a:extLst>
              <a:ext uri="{FF2B5EF4-FFF2-40B4-BE49-F238E27FC236}">
                <a16:creationId xmlns:a16="http://schemas.microsoft.com/office/drawing/2014/main" id="{B70C183D-3688-6F82-BC97-D5DCC1A6D583}"/>
              </a:ext>
            </a:extLst>
          </p:cNvPr>
          <p:cNvSpPr>
            <a:spLocks noGrp="1"/>
          </p:cNvSpPr>
          <p:nvPr>
            <p:ph type="sldNum" sz="quarter" idx="12"/>
          </p:nvPr>
        </p:nvSpPr>
        <p:spPr/>
        <p:txBody>
          <a:bodyPr/>
          <a:lstStyle/>
          <a:p>
            <a:fld id="{48719EE8-4B09-B14B-9CDF-534B9928A587}" type="slidenum">
              <a:rPr lang="en-CH" smtClean="0"/>
              <a:t>‹#›</a:t>
            </a:fld>
            <a:endParaRPr lang="en-CH"/>
          </a:p>
        </p:txBody>
      </p:sp>
    </p:spTree>
    <p:extLst>
      <p:ext uri="{BB962C8B-B14F-4D97-AF65-F5344CB8AC3E}">
        <p14:creationId xmlns:p14="http://schemas.microsoft.com/office/powerpoint/2010/main" val="969963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5A98E-894D-8125-AACB-CB8C207F904C}"/>
              </a:ext>
            </a:extLst>
          </p:cNvPr>
          <p:cNvSpPr>
            <a:spLocks noGrp="1"/>
          </p:cNvSpPr>
          <p:nvPr>
            <p:ph type="title"/>
          </p:nvPr>
        </p:nvSpPr>
        <p:spPr/>
        <p:txBody>
          <a:bodyPr/>
          <a:lstStyle/>
          <a:p>
            <a:r>
              <a:rPr lang="en-GB"/>
              <a:t>Click to edit Master title style</a:t>
            </a:r>
            <a:endParaRPr lang="en-CH"/>
          </a:p>
        </p:txBody>
      </p:sp>
      <p:sp>
        <p:nvSpPr>
          <p:cNvPr id="3" name="Date Placeholder 2">
            <a:extLst>
              <a:ext uri="{FF2B5EF4-FFF2-40B4-BE49-F238E27FC236}">
                <a16:creationId xmlns:a16="http://schemas.microsoft.com/office/drawing/2014/main" id="{B7EDBA90-5D55-2FAE-25BC-55C1C6BEC231}"/>
              </a:ext>
            </a:extLst>
          </p:cNvPr>
          <p:cNvSpPr>
            <a:spLocks noGrp="1"/>
          </p:cNvSpPr>
          <p:nvPr>
            <p:ph type="dt" sz="half" idx="10"/>
          </p:nvPr>
        </p:nvSpPr>
        <p:spPr/>
        <p:txBody>
          <a:bodyPr/>
          <a:lstStyle/>
          <a:p>
            <a:fld id="{9C20EEF3-6B13-6045-AA55-08F8822FA606}" type="datetimeFigureOut">
              <a:rPr lang="en-CH" smtClean="0"/>
              <a:t>04/23/2025</a:t>
            </a:fld>
            <a:endParaRPr lang="en-CH"/>
          </a:p>
        </p:txBody>
      </p:sp>
      <p:sp>
        <p:nvSpPr>
          <p:cNvPr id="4" name="Footer Placeholder 3">
            <a:extLst>
              <a:ext uri="{FF2B5EF4-FFF2-40B4-BE49-F238E27FC236}">
                <a16:creationId xmlns:a16="http://schemas.microsoft.com/office/drawing/2014/main" id="{1068B919-4DBF-4FD0-0A46-E2A796A6E653}"/>
              </a:ext>
            </a:extLst>
          </p:cNvPr>
          <p:cNvSpPr>
            <a:spLocks noGrp="1"/>
          </p:cNvSpPr>
          <p:nvPr>
            <p:ph type="ftr" sz="quarter" idx="11"/>
          </p:nvPr>
        </p:nvSpPr>
        <p:spPr/>
        <p:txBody>
          <a:bodyPr/>
          <a:lstStyle/>
          <a:p>
            <a:endParaRPr lang="en-CH"/>
          </a:p>
        </p:txBody>
      </p:sp>
      <p:sp>
        <p:nvSpPr>
          <p:cNvPr id="5" name="Slide Number Placeholder 4">
            <a:extLst>
              <a:ext uri="{FF2B5EF4-FFF2-40B4-BE49-F238E27FC236}">
                <a16:creationId xmlns:a16="http://schemas.microsoft.com/office/drawing/2014/main" id="{24D21B61-4A99-2A3F-A9E4-516110135C1A}"/>
              </a:ext>
            </a:extLst>
          </p:cNvPr>
          <p:cNvSpPr>
            <a:spLocks noGrp="1"/>
          </p:cNvSpPr>
          <p:nvPr>
            <p:ph type="sldNum" sz="quarter" idx="12"/>
          </p:nvPr>
        </p:nvSpPr>
        <p:spPr/>
        <p:txBody>
          <a:bodyPr/>
          <a:lstStyle/>
          <a:p>
            <a:fld id="{48719EE8-4B09-B14B-9CDF-534B9928A587}" type="slidenum">
              <a:rPr lang="en-CH" smtClean="0"/>
              <a:t>‹#›</a:t>
            </a:fld>
            <a:endParaRPr lang="en-CH"/>
          </a:p>
        </p:txBody>
      </p:sp>
    </p:spTree>
    <p:extLst>
      <p:ext uri="{BB962C8B-B14F-4D97-AF65-F5344CB8AC3E}">
        <p14:creationId xmlns:p14="http://schemas.microsoft.com/office/powerpoint/2010/main" val="3857985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Parallelogram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p>
        </p:txBody>
      </p:sp>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H"/>
          </a:p>
        </p:txBody>
      </p:sp>
      <p:sp>
        <p:nvSpPr>
          <p:cNvPr id="2" name="Title 1"/>
          <p:cNvSpPr>
            <a:spLocks noGrp="1"/>
          </p:cNvSpPr>
          <p:nvPr>
            <p:ph type="title"/>
          </p:nvPr>
        </p:nvSpPr>
        <p:spPr>
          <a:xfrm>
            <a:off x="1092200" y="786383"/>
            <a:ext cx="3068833" cy="2093975"/>
          </a:xfrm>
        </p:spPr>
        <p:txBody>
          <a:bodyPr rtlCol="0" anchor="b">
            <a:normAutofit/>
          </a:bodyPr>
          <a:lstStyle>
            <a:lvl1pPr>
              <a:lnSpc>
                <a:spcPct val="90000"/>
              </a:lnSpc>
              <a:defRPr sz="3600" b="0">
                <a:solidFill>
                  <a:srgbClr val="FFFFFF"/>
                </a:solidFill>
              </a:defRPr>
            </a:lvl1pPr>
          </a:lstStyle>
          <a:p>
            <a:pPr rtl="0"/>
            <a:r>
              <a:rPr lang="en-GB" noProof="0"/>
              <a:t>Click to edit Master title style</a:t>
            </a:r>
          </a:p>
        </p:txBody>
      </p:sp>
      <p:sp>
        <p:nvSpPr>
          <p:cNvPr id="3" name="Content Placeholder 2"/>
          <p:cNvSpPr>
            <a:spLocks noGrp="1"/>
          </p:cNvSpPr>
          <p:nvPr>
            <p:ph idx="1"/>
          </p:nvPr>
        </p:nvSpPr>
        <p:spPr>
          <a:xfrm>
            <a:off x="5458983" y="1219454"/>
            <a:ext cx="5713841" cy="4868609"/>
          </a:xfrm>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Text Placeholder 3"/>
          <p:cNvSpPr>
            <a:spLocks noGrp="1"/>
          </p:cNvSpPr>
          <p:nvPr>
            <p:ph type="body" sz="half" idx="2"/>
          </p:nvPr>
        </p:nvSpPr>
        <p:spPr>
          <a:xfrm>
            <a:off x="1092200" y="3043050"/>
            <a:ext cx="3068832" cy="2992620"/>
          </a:xfrm>
        </p:spPr>
        <p:txBody>
          <a:bodyPr lIns="91440" rIns="91440" rtlCol="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GB" noProof="0"/>
              <a:t>Click to edit Master text styles</a:t>
            </a:r>
          </a:p>
        </p:txBody>
      </p:sp>
      <p:sp>
        <p:nvSpPr>
          <p:cNvPr id="9" name="Rectangle 8">
            <a:extLst>
              <a:ext uri="{FF2B5EF4-FFF2-40B4-BE49-F238E27FC236}">
                <a16:creationId xmlns:a16="http://schemas.microsoft.com/office/drawing/2014/main" id="{4DC51BA7-A5A7-4A7F-A707-DBBDEA7705F3}"/>
              </a:ext>
            </a:extLst>
          </p:cNvPr>
          <p:cNvSpPr/>
          <p:nvPr userDrawn="1"/>
        </p:nvSpPr>
        <p:spPr>
          <a:xfrm>
            <a:off x="0" y="139700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1" name="Rectangle 10">
            <a:extLst>
              <a:ext uri="{FF2B5EF4-FFF2-40B4-BE49-F238E27FC236}">
                <a16:creationId xmlns:a16="http://schemas.microsoft.com/office/drawing/2014/main" id="{D23174BA-29D0-4C1A-95C9-5A86FD25E47A}"/>
              </a:ext>
            </a:extLst>
          </p:cNvPr>
          <p:cNvSpPr/>
          <p:nvPr userDrawn="1"/>
        </p:nvSpPr>
        <p:spPr>
          <a:xfrm>
            <a:off x="5441840" y="797846"/>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CDF533C3-C235-49F7-9216-235EC8616A7E}" type="datetime1">
              <a:rPr lang="en-GB" noProof="0" smtClean="0"/>
              <a:t>23/04/2025</a:t>
            </a:fld>
            <a:endParaRPr lang="en-GB" noProof="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en-GB" noProof="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en-GB" noProof="0" smtClean="0"/>
              <a:pPr rtl="0"/>
              <a:t>‹#›</a:t>
            </a:fld>
            <a:endParaRPr lang="en-GB" noProof="0"/>
          </a:p>
        </p:txBody>
      </p:sp>
      <p:cxnSp>
        <p:nvCxnSpPr>
          <p:cNvPr id="15" name="Connecteur droit 19">
            <a:extLst>
              <a:ext uri="{FF2B5EF4-FFF2-40B4-BE49-F238E27FC236}">
                <a16:creationId xmlns:a16="http://schemas.microsoft.com/office/drawing/2014/main" id="{D84C14C5-D99C-45CD-8001-AC745F4FB49B}"/>
              </a:ext>
            </a:extLst>
          </p:cNvPr>
          <p:cNvCxnSpPr>
            <a:cxnSpLocks/>
          </p:cNvCxnSpPr>
          <p:nvPr userDrawn="1"/>
        </p:nvCxnSpPr>
        <p:spPr>
          <a:xfrm flipH="1">
            <a:off x="1092200" y="6446838"/>
            <a:ext cx="164343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Connecteur droit 19">
            <a:extLst>
              <a:ext uri="{FF2B5EF4-FFF2-40B4-BE49-F238E27FC236}">
                <a16:creationId xmlns:a16="http://schemas.microsoft.com/office/drawing/2014/main" id="{019842DD-D0AB-4E35-9AB2-7DBB6E266120}"/>
              </a:ext>
            </a:extLst>
          </p:cNvPr>
          <p:cNvCxnSpPr>
            <a:cxnSpLocks/>
          </p:cNvCxnSpPr>
          <p:nvPr userDrawn="1"/>
        </p:nvCxnSpPr>
        <p:spPr>
          <a:xfrm flipH="1">
            <a:off x="8420100" y="6429376"/>
            <a:ext cx="100046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Connecteur droit 19">
            <a:extLst>
              <a:ext uri="{FF2B5EF4-FFF2-40B4-BE49-F238E27FC236}">
                <a16:creationId xmlns:a16="http://schemas.microsoft.com/office/drawing/2014/main" id="{832851A7-B301-4616-9843-9A0D06646DFD}"/>
              </a:ext>
            </a:extLst>
          </p:cNvPr>
          <p:cNvCxnSpPr>
            <a:cxnSpLocks/>
          </p:cNvCxnSpPr>
          <p:nvPr userDrawn="1"/>
        </p:nvCxnSpPr>
        <p:spPr>
          <a:xfrm flipH="1" flipV="1">
            <a:off x="10765675" y="6446838"/>
            <a:ext cx="407258" cy="635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92083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A6F920-3D25-FA0B-9F18-AEAD66ABF991}"/>
              </a:ext>
            </a:extLst>
          </p:cNvPr>
          <p:cNvSpPr>
            <a:spLocks noGrp="1"/>
          </p:cNvSpPr>
          <p:nvPr>
            <p:ph type="dt" sz="half" idx="10"/>
          </p:nvPr>
        </p:nvSpPr>
        <p:spPr/>
        <p:txBody>
          <a:bodyPr/>
          <a:lstStyle/>
          <a:p>
            <a:fld id="{9C20EEF3-6B13-6045-AA55-08F8822FA606}" type="datetimeFigureOut">
              <a:rPr lang="en-CH" smtClean="0"/>
              <a:t>04/23/2025</a:t>
            </a:fld>
            <a:endParaRPr lang="en-CH"/>
          </a:p>
        </p:txBody>
      </p:sp>
      <p:sp>
        <p:nvSpPr>
          <p:cNvPr id="3" name="Footer Placeholder 2">
            <a:extLst>
              <a:ext uri="{FF2B5EF4-FFF2-40B4-BE49-F238E27FC236}">
                <a16:creationId xmlns:a16="http://schemas.microsoft.com/office/drawing/2014/main" id="{39075BD3-BD8F-D98E-69B5-BD19878B88A8}"/>
              </a:ext>
            </a:extLst>
          </p:cNvPr>
          <p:cNvSpPr>
            <a:spLocks noGrp="1"/>
          </p:cNvSpPr>
          <p:nvPr>
            <p:ph type="ftr" sz="quarter" idx="11"/>
          </p:nvPr>
        </p:nvSpPr>
        <p:spPr/>
        <p:txBody>
          <a:bodyPr/>
          <a:lstStyle/>
          <a:p>
            <a:endParaRPr lang="en-CH"/>
          </a:p>
        </p:txBody>
      </p:sp>
      <p:sp>
        <p:nvSpPr>
          <p:cNvPr id="4" name="Slide Number Placeholder 3">
            <a:extLst>
              <a:ext uri="{FF2B5EF4-FFF2-40B4-BE49-F238E27FC236}">
                <a16:creationId xmlns:a16="http://schemas.microsoft.com/office/drawing/2014/main" id="{C729D82F-78BA-157A-3F90-1319FB07990B}"/>
              </a:ext>
            </a:extLst>
          </p:cNvPr>
          <p:cNvSpPr>
            <a:spLocks noGrp="1"/>
          </p:cNvSpPr>
          <p:nvPr>
            <p:ph type="sldNum" sz="quarter" idx="12"/>
          </p:nvPr>
        </p:nvSpPr>
        <p:spPr/>
        <p:txBody>
          <a:bodyPr/>
          <a:lstStyle/>
          <a:p>
            <a:fld id="{48719EE8-4B09-B14B-9CDF-534B9928A587}" type="slidenum">
              <a:rPr lang="en-CH" smtClean="0"/>
              <a:t>‹#›</a:t>
            </a:fld>
            <a:endParaRPr lang="en-CH"/>
          </a:p>
        </p:txBody>
      </p:sp>
    </p:spTree>
    <p:extLst>
      <p:ext uri="{BB962C8B-B14F-4D97-AF65-F5344CB8AC3E}">
        <p14:creationId xmlns:p14="http://schemas.microsoft.com/office/powerpoint/2010/main" val="8195778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E3013-E8D1-EDEF-7A0E-63F1A6A7913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H"/>
          </a:p>
        </p:txBody>
      </p:sp>
      <p:sp>
        <p:nvSpPr>
          <p:cNvPr id="3" name="Content Placeholder 2">
            <a:extLst>
              <a:ext uri="{FF2B5EF4-FFF2-40B4-BE49-F238E27FC236}">
                <a16:creationId xmlns:a16="http://schemas.microsoft.com/office/drawing/2014/main" id="{4DC2BFF0-EC67-7C13-A0C4-F5C6AD7DA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Text Placeholder 3">
            <a:extLst>
              <a:ext uri="{FF2B5EF4-FFF2-40B4-BE49-F238E27FC236}">
                <a16:creationId xmlns:a16="http://schemas.microsoft.com/office/drawing/2014/main" id="{EF63856F-946B-6E09-4288-9D24ADD4D6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01D6AE2-29C1-4F62-EA19-8F2E84FA8FB0}"/>
              </a:ext>
            </a:extLst>
          </p:cNvPr>
          <p:cNvSpPr>
            <a:spLocks noGrp="1"/>
          </p:cNvSpPr>
          <p:nvPr>
            <p:ph type="dt" sz="half" idx="10"/>
          </p:nvPr>
        </p:nvSpPr>
        <p:spPr/>
        <p:txBody>
          <a:bodyPr/>
          <a:lstStyle/>
          <a:p>
            <a:fld id="{9C20EEF3-6B13-6045-AA55-08F8822FA606}" type="datetimeFigureOut">
              <a:rPr lang="en-CH" smtClean="0"/>
              <a:t>04/23/2025</a:t>
            </a:fld>
            <a:endParaRPr lang="en-CH"/>
          </a:p>
        </p:txBody>
      </p:sp>
      <p:sp>
        <p:nvSpPr>
          <p:cNvPr id="6" name="Footer Placeholder 5">
            <a:extLst>
              <a:ext uri="{FF2B5EF4-FFF2-40B4-BE49-F238E27FC236}">
                <a16:creationId xmlns:a16="http://schemas.microsoft.com/office/drawing/2014/main" id="{9B9F0243-35B9-22E8-6768-7AAE1E28391D}"/>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941A76F6-F132-A5D8-CBDD-5893158E0FCE}"/>
              </a:ext>
            </a:extLst>
          </p:cNvPr>
          <p:cNvSpPr>
            <a:spLocks noGrp="1"/>
          </p:cNvSpPr>
          <p:nvPr>
            <p:ph type="sldNum" sz="quarter" idx="12"/>
          </p:nvPr>
        </p:nvSpPr>
        <p:spPr/>
        <p:txBody>
          <a:bodyPr/>
          <a:lstStyle/>
          <a:p>
            <a:fld id="{48719EE8-4B09-B14B-9CDF-534B9928A587}" type="slidenum">
              <a:rPr lang="en-CH" smtClean="0"/>
              <a:t>‹#›</a:t>
            </a:fld>
            <a:endParaRPr lang="en-CH"/>
          </a:p>
        </p:txBody>
      </p:sp>
    </p:spTree>
    <p:extLst>
      <p:ext uri="{BB962C8B-B14F-4D97-AF65-F5344CB8AC3E}">
        <p14:creationId xmlns:p14="http://schemas.microsoft.com/office/powerpoint/2010/main" val="20919715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C5192-FA60-9B78-458E-C51047EA85C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H"/>
          </a:p>
        </p:txBody>
      </p:sp>
      <p:sp>
        <p:nvSpPr>
          <p:cNvPr id="3" name="Picture Placeholder 2">
            <a:extLst>
              <a:ext uri="{FF2B5EF4-FFF2-40B4-BE49-F238E27FC236}">
                <a16:creationId xmlns:a16="http://schemas.microsoft.com/office/drawing/2014/main" id="{748B3391-EAED-4AB2-B728-FE655DE8E3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H"/>
          </a:p>
        </p:txBody>
      </p:sp>
      <p:sp>
        <p:nvSpPr>
          <p:cNvPr id="4" name="Text Placeholder 3">
            <a:extLst>
              <a:ext uri="{FF2B5EF4-FFF2-40B4-BE49-F238E27FC236}">
                <a16:creationId xmlns:a16="http://schemas.microsoft.com/office/drawing/2014/main" id="{A722DD5C-0E5C-2425-07F0-8AA296B395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E0E4DEC-294D-A4D7-A77E-DA5C1B8E9E8F}"/>
              </a:ext>
            </a:extLst>
          </p:cNvPr>
          <p:cNvSpPr>
            <a:spLocks noGrp="1"/>
          </p:cNvSpPr>
          <p:nvPr>
            <p:ph type="dt" sz="half" idx="10"/>
          </p:nvPr>
        </p:nvSpPr>
        <p:spPr/>
        <p:txBody>
          <a:bodyPr/>
          <a:lstStyle/>
          <a:p>
            <a:fld id="{9C20EEF3-6B13-6045-AA55-08F8822FA606}" type="datetimeFigureOut">
              <a:rPr lang="en-CH" smtClean="0"/>
              <a:t>04/23/2025</a:t>
            </a:fld>
            <a:endParaRPr lang="en-CH"/>
          </a:p>
        </p:txBody>
      </p:sp>
      <p:sp>
        <p:nvSpPr>
          <p:cNvPr id="6" name="Footer Placeholder 5">
            <a:extLst>
              <a:ext uri="{FF2B5EF4-FFF2-40B4-BE49-F238E27FC236}">
                <a16:creationId xmlns:a16="http://schemas.microsoft.com/office/drawing/2014/main" id="{E26DDBBB-65F4-5496-81C6-2AC6702C3376}"/>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A9330FE8-50BD-539B-FE27-F695FE692D14}"/>
              </a:ext>
            </a:extLst>
          </p:cNvPr>
          <p:cNvSpPr>
            <a:spLocks noGrp="1"/>
          </p:cNvSpPr>
          <p:nvPr>
            <p:ph type="sldNum" sz="quarter" idx="12"/>
          </p:nvPr>
        </p:nvSpPr>
        <p:spPr/>
        <p:txBody>
          <a:bodyPr/>
          <a:lstStyle/>
          <a:p>
            <a:fld id="{48719EE8-4B09-B14B-9CDF-534B9928A587}" type="slidenum">
              <a:rPr lang="en-CH" smtClean="0"/>
              <a:t>‹#›</a:t>
            </a:fld>
            <a:endParaRPr lang="en-CH"/>
          </a:p>
        </p:txBody>
      </p:sp>
    </p:spTree>
    <p:extLst>
      <p:ext uri="{BB962C8B-B14F-4D97-AF65-F5344CB8AC3E}">
        <p14:creationId xmlns:p14="http://schemas.microsoft.com/office/powerpoint/2010/main" val="6145160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8A2F6-144C-903B-A062-00DC7F3A63E2}"/>
              </a:ext>
            </a:extLst>
          </p:cNvPr>
          <p:cNvSpPr>
            <a:spLocks noGrp="1"/>
          </p:cNvSpPr>
          <p:nvPr>
            <p:ph type="title"/>
          </p:nvPr>
        </p:nvSpPr>
        <p:spPr/>
        <p:txBody>
          <a:bodyPr/>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2573FE70-466B-F717-9E66-73014317700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A539C011-D6B5-ECEA-E82C-8E726C195B23}"/>
              </a:ext>
            </a:extLst>
          </p:cNvPr>
          <p:cNvSpPr>
            <a:spLocks noGrp="1"/>
          </p:cNvSpPr>
          <p:nvPr>
            <p:ph type="dt" sz="half" idx="10"/>
          </p:nvPr>
        </p:nvSpPr>
        <p:spPr/>
        <p:txBody>
          <a:bodyPr/>
          <a:lstStyle/>
          <a:p>
            <a:fld id="{9C20EEF3-6B13-6045-AA55-08F8822FA606}" type="datetimeFigureOut">
              <a:rPr lang="en-CH" smtClean="0"/>
              <a:t>04/23/2025</a:t>
            </a:fld>
            <a:endParaRPr lang="en-CH"/>
          </a:p>
        </p:txBody>
      </p:sp>
      <p:sp>
        <p:nvSpPr>
          <p:cNvPr id="5" name="Footer Placeholder 4">
            <a:extLst>
              <a:ext uri="{FF2B5EF4-FFF2-40B4-BE49-F238E27FC236}">
                <a16:creationId xmlns:a16="http://schemas.microsoft.com/office/drawing/2014/main" id="{D4EDD36D-2722-29F8-32E2-946959B9CDB6}"/>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959AC35D-E10A-A7CC-53D5-4E94B9A131C2}"/>
              </a:ext>
            </a:extLst>
          </p:cNvPr>
          <p:cNvSpPr>
            <a:spLocks noGrp="1"/>
          </p:cNvSpPr>
          <p:nvPr>
            <p:ph type="sldNum" sz="quarter" idx="12"/>
          </p:nvPr>
        </p:nvSpPr>
        <p:spPr/>
        <p:txBody>
          <a:bodyPr/>
          <a:lstStyle/>
          <a:p>
            <a:fld id="{48719EE8-4B09-B14B-9CDF-534B9928A587}" type="slidenum">
              <a:rPr lang="en-CH" smtClean="0"/>
              <a:t>‹#›</a:t>
            </a:fld>
            <a:endParaRPr lang="en-CH"/>
          </a:p>
        </p:txBody>
      </p:sp>
    </p:spTree>
    <p:extLst>
      <p:ext uri="{BB962C8B-B14F-4D97-AF65-F5344CB8AC3E}">
        <p14:creationId xmlns:p14="http://schemas.microsoft.com/office/powerpoint/2010/main" val="16862275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6F8138-7D4D-7088-A1FA-30B36F7F1FD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4525A2DA-9AA3-0B07-0600-92006704D24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19FBE429-35CB-B459-3C68-0CADF6FED02C}"/>
              </a:ext>
            </a:extLst>
          </p:cNvPr>
          <p:cNvSpPr>
            <a:spLocks noGrp="1"/>
          </p:cNvSpPr>
          <p:nvPr>
            <p:ph type="dt" sz="half" idx="10"/>
          </p:nvPr>
        </p:nvSpPr>
        <p:spPr/>
        <p:txBody>
          <a:bodyPr/>
          <a:lstStyle/>
          <a:p>
            <a:fld id="{9C20EEF3-6B13-6045-AA55-08F8822FA606}" type="datetimeFigureOut">
              <a:rPr lang="en-CH" smtClean="0"/>
              <a:t>04/23/2025</a:t>
            </a:fld>
            <a:endParaRPr lang="en-CH"/>
          </a:p>
        </p:txBody>
      </p:sp>
      <p:sp>
        <p:nvSpPr>
          <p:cNvPr id="5" name="Footer Placeholder 4">
            <a:extLst>
              <a:ext uri="{FF2B5EF4-FFF2-40B4-BE49-F238E27FC236}">
                <a16:creationId xmlns:a16="http://schemas.microsoft.com/office/drawing/2014/main" id="{191662FC-0C59-5659-5C5C-314CA9D83B2D}"/>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9CBF63F7-5DE2-5F52-7662-8284DE21C979}"/>
              </a:ext>
            </a:extLst>
          </p:cNvPr>
          <p:cNvSpPr>
            <a:spLocks noGrp="1"/>
          </p:cNvSpPr>
          <p:nvPr>
            <p:ph type="sldNum" sz="quarter" idx="12"/>
          </p:nvPr>
        </p:nvSpPr>
        <p:spPr/>
        <p:txBody>
          <a:bodyPr/>
          <a:lstStyle/>
          <a:p>
            <a:fld id="{48719EE8-4B09-B14B-9CDF-534B9928A587}" type="slidenum">
              <a:rPr lang="en-CH" smtClean="0"/>
              <a:t>‹#›</a:t>
            </a:fld>
            <a:endParaRPr lang="en-CH"/>
          </a:p>
        </p:txBody>
      </p:sp>
    </p:spTree>
    <p:extLst>
      <p:ext uri="{BB962C8B-B14F-4D97-AF65-F5344CB8AC3E}">
        <p14:creationId xmlns:p14="http://schemas.microsoft.com/office/powerpoint/2010/main" val="13730230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Picture Placeholder 9">
            <a:extLst>
              <a:ext uri="{FF2B5EF4-FFF2-40B4-BE49-F238E27FC236}">
                <a16:creationId xmlns:a16="http://schemas.microsoft.com/office/drawing/2014/main" id="{D1D313A2-A4D4-40DF-A0C2-C29F64168525}"/>
              </a:ext>
            </a:extLst>
          </p:cNvPr>
          <p:cNvSpPr>
            <a:spLocks noGrp="1"/>
          </p:cNvSpPr>
          <p:nvPr>
            <p:ph type="pic" sz="quarter" idx="13"/>
          </p:nvPr>
        </p:nvSpPr>
        <p:spPr>
          <a:xfrm>
            <a:off x="0" y="0"/>
            <a:ext cx="12192000" cy="6858000"/>
          </a:xfrm>
        </p:spPr>
        <p:txBody>
          <a:bodyPr rtlCol="0"/>
          <a:lstStyle/>
          <a:p>
            <a:pPr rtl="0"/>
            <a:r>
              <a:rPr lang="en-GB" noProof="0"/>
              <a:t>Click icon to add picture</a:t>
            </a:r>
          </a:p>
        </p:txBody>
      </p: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64A816C2-29CC-4A32-B948-B7893F4FF1ED}" type="datetime1">
              <a:rPr lang="en-GB" noProof="0" smtClean="0"/>
              <a:t>23/04/2025</a:t>
            </a:fld>
            <a:endParaRPr lang="en-GB" noProof="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en-GB" noProof="0"/>
              <a:t>Footer</a:t>
            </a:r>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
        <p:nvSpPr>
          <p:cNvPr id="3" name="Subtitle 2"/>
          <p:cNvSpPr>
            <a:spLocks noGrp="1"/>
          </p:cNvSpPr>
          <p:nvPr>
            <p:ph type="subTitle" idx="1"/>
          </p:nvPr>
        </p:nvSpPr>
        <p:spPr>
          <a:xfrm>
            <a:off x="1212850" y="4508500"/>
            <a:ext cx="5118100" cy="1279652"/>
          </a:xfrm>
        </p:spPr>
        <p:txBody>
          <a:bodyPr lIns="91440" rIns="91440" rtlCol="0">
            <a:normAutofit/>
          </a:bodyPr>
          <a:lstStyle>
            <a:lvl1pPr marL="0" indent="0" algn="l">
              <a:buNone/>
              <a:defRPr sz="2400" cap="all" spc="200" baseline="0">
                <a:solidFill>
                  <a:schemeClr val="bg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en-GB" noProof="0"/>
              <a:t>Click to edit Master subtitle style</a:t>
            </a:r>
          </a:p>
        </p:txBody>
      </p:sp>
      <p:sp>
        <p:nvSpPr>
          <p:cNvPr id="2" name="Title 1"/>
          <p:cNvSpPr>
            <a:spLocks noGrp="1"/>
          </p:cNvSpPr>
          <p:nvPr>
            <p:ph type="ctrTitle"/>
          </p:nvPr>
        </p:nvSpPr>
        <p:spPr>
          <a:xfrm>
            <a:off x="1212850" y="2057400"/>
            <a:ext cx="5118100" cy="1929066"/>
          </a:xfrm>
        </p:spPr>
        <p:txBody>
          <a:bodyPr rtlCol="0" anchor="b">
            <a:noAutofit/>
          </a:bodyPr>
          <a:lstStyle>
            <a:lvl1pPr algn="l">
              <a:lnSpc>
                <a:spcPct val="90000"/>
              </a:lnSpc>
              <a:defRPr sz="5400" b="1" spc="-50" baseline="0">
                <a:solidFill>
                  <a:schemeClr val="bg1"/>
                </a:solidFill>
                <a:latin typeface="+mn-lt"/>
              </a:defRPr>
            </a:lvl1pPr>
          </a:lstStyle>
          <a:p>
            <a:pPr rtl="0"/>
            <a:r>
              <a:rPr lang="en-GB" noProof="0"/>
              <a:t>Click to edit Master title style</a:t>
            </a:r>
          </a:p>
        </p:txBody>
      </p:sp>
    </p:spTree>
    <p:extLst>
      <p:ext uri="{BB962C8B-B14F-4D97-AF65-F5344CB8AC3E}">
        <p14:creationId xmlns:p14="http://schemas.microsoft.com/office/powerpoint/2010/main" val="24103160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3" name="Parallelogram 14">
            <a:extLst>
              <a:ext uri="{FF2B5EF4-FFF2-40B4-BE49-F238E27FC236}">
                <a16:creationId xmlns:a16="http://schemas.microsoft.com/office/drawing/2014/main" id="{F5AA8A10-E19C-430B-9D5D-8D12F92BFEC5}"/>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p>
        </p:txBody>
      </p:sp>
      <p:sp>
        <p:nvSpPr>
          <p:cNvPr id="12" name="Rectangle 11">
            <a:extLst>
              <a:ext uri="{FF2B5EF4-FFF2-40B4-BE49-F238E27FC236}">
                <a16:creationId xmlns:a16="http://schemas.microsoft.com/office/drawing/2014/main" id="{A7C93D4F-3003-4D58-9AFB-356A0F800F42}"/>
              </a:ext>
            </a:extLst>
          </p:cNvPr>
          <p:cNvSpPr/>
          <p:nvPr userDrawn="1"/>
        </p:nvSpPr>
        <p:spPr>
          <a:xfrm>
            <a:off x="6394450" y="0"/>
            <a:ext cx="15392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42910BA7-633F-4554-8F2B-9BFF6A264E0D}" type="datetime1">
              <a:rPr lang="en-GB" noProof="0" smtClean="0"/>
              <a:t>23/04/2025</a:t>
            </a:fld>
            <a:endParaRPr lang="en-GB" noProof="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en-GB" noProof="0"/>
              <a:t>Footer</a:t>
            </a:r>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
        <p:nvSpPr>
          <p:cNvPr id="10" name="Picture Placeholder 9">
            <a:extLst>
              <a:ext uri="{FF2B5EF4-FFF2-40B4-BE49-F238E27FC236}">
                <a16:creationId xmlns:a16="http://schemas.microsoft.com/office/drawing/2014/main" id="{86028FDE-6655-4B55-B3B4-5B366034E8A8}"/>
              </a:ext>
            </a:extLst>
          </p:cNvPr>
          <p:cNvSpPr>
            <a:spLocks noGrp="1"/>
          </p:cNvSpPr>
          <p:nvPr>
            <p:ph type="pic" sz="quarter" idx="13"/>
          </p:nvPr>
        </p:nvSpPr>
        <p:spPr>
          <a:xfrm>
            <a:off x="0" y="0"/>
            <a:ext cx="6311900" cy="6858000"/>
          </a:xfrm>
        </p:spPr>
        <p:txBody>
          <a:bodyPr rtlCol="0"/>
          <a:lstStyle/>
          <a:p>
            <a:pPr rtl="0"/>
            <a:r>
              <a:rPr lang="en-GB" noProof="0"/>
              <a:t>Click icon to add picture</a:t>
            </a:r>
          </a:p>
        </p:txBody>
      </p:sp>
      <p:sp>
        <p:nvSpPr>
          <p:cNvPr id="2" name="Title 1"/>
          <p:cNvSpPr>
            <a:spLocks noGrp="1"/>
          </p:cNvSpPr>
          <p:nvPr>
            <p:ph type="ctrTitle"/>
          </p:nvPr>
        </p:nvSpPr>
        <p:spPr>
          <a:xfrm>
            <a:off x="6629400" y="758952"/>
            <a:ext cx="4526280" cy="3227514"/>
          </a:xfrm>
        </p:spPr>
        <p:txBody>
          <a:bodyPr rtlCol="0" anchor="b">
            <a:normAutofit/>
          </a:bodyPr>
          <a:lstStyle>
            <a:lvl1pPr algn="l">
              <a:lnSpc>
                <a:spcPct val="90000"/>
              </a:lnSpc>
              <a:defRPr sz="6000" b="1" spc="-50" baseline="0">
                <a:solidFill>
                  <a:schemeClr val="accent1"/>
                </a:solidFill>
                <a:latin typeface="+mn-lt"/>
              </a:defRPr>
            </a:lvl1pPr>
          </a:lstStyle>
          <a:p>
            <a:pPr rtl="0"/>
            <a:r>
              <a:rPr lang="en-GB" noProof="0"/>
              <a:t>Click to edit Master title style</a:t>
            </a:r>
          </a:p>
        </p:txBody>
      </p:sp>
      <p:sp>
        <p:nvSpPr>
          <p:cNvPr id="3" name="Subtitle 2"/>
          <p:cNvSpPr>
            <a:spLocks noGrp="1"/>
          </p:cNvSpPr>
          <p:nvPr>
            <p:ph type="subTitle" idx="1"/>
          </p:nvPr>
        </p:nvSpPr>
        <p:spPr>
          <a:xfrm>
            <a:off x="6632171" y="4508500"/>
            <a:ext cx="4526280" cy="1279652"/>
          </a:xfrm>
        </p:spPr>
        <p:txBody>
          <a:bodyPr lIns="91440" rIns="91440" rtlCol="0">
            <a:normAutofit/>
          </a:bodyPr>
          <a:lstStyle>
            <a:lvl1pPr marL="0" indent="0" algn="l">
              <a:buNone/>
              <a:defRPr sz="2400" cap="all" spc="200" baseline="0">
                <a:solidFill>
                  <a:schemeClr val="tx1">
                    <a:lumMod val="75000"/>
                    <a:lumOff val="25000"/>
                  </a:schemeClr>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en-GB" noProof="0"/>
              <a:t>Click to edit Master subtitle style</a:t>
            </a:r>
          </a:p>
        </p:txBody>
      </p:sp>
      <p:sp>
        <p:nvSpPr>
          <p:cNvPr id="11" name="Rectangle 10">
            <a:extLst>
              <a:ext uri="{FF2B5EF4-FFF2-40B4-BE49-F238E27FC236}">
                <a16:creationId xmlns:a16="http://schemas.microsoft.com/office/drawing/2014/main" id="{6D3E1BBA-670B-4CAE-B839-50ADB23DDBC6}"/>
              </a:ext>
            </a:extLst>
          </p:cNvPr>
          <p:cNvSpPr/>
          <p:nvPr userDrawn="1"/>
        </p:nvSpPr>
        <p:spPr>
          <a:xfrm>
            <a:off x="6311900" y="0"/>
            <a:ext cx="15392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41663656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noProof="0"/>
              <a:t>Click to edit Master title style</a:t>
            </a:r>
          </a:p>
        </p:txBody>
      </p:sp>
      <p:sp>
        <p:nvSpPr>
          <p:cNvPr id="3" name="Content Placeholder 2"/>
          <p:cNvSpPr>
            <a:spLocks noGrp="1"/>
          </p:cNvSpPr>
          <p:nvPr>
            <p:ph idx="1"/>
          </p:nvPr>
        </p:nvSpPr>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350168A3-4894-4670-A041-81539FC79623}" type="datetime1">
              <a:rPr lang="en-GB" noProof="0" smtClean="0"/>
              <a:t>23/04/2025</a:t>
            </a:fld>
            <a:endParaRPr lang="en-GB" noProof="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r>
              <a:rPr lang="en-GB" noProof="0"/>
              <a:t>Footer</a:t>
            </a:r>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13812298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5" name="Parallelogram 14">
            <a:extLst>
              <a:ext uri="{FF2B5EF4-FFF2-40B4-BE49-F238E27FC236}">
                <a16:creationId xmlns:a16="http://schemas.microsoft.com/office/drawing/2014/main" id="{98B82A56-7790-48EC-983D-AB8F703699B2}"/>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p>
        </p:txBody>
      </p: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63DD8E7C-AAE2-4974-9060-8E46DF1AE08D}" type="datetime1">
              <a:rPr lang="en-GB" noProof="0" smtClean="0"/>
              <a:t>23/04/2025</a:t>
            </a:fld>
            <a:endParaRPr lang="en-GB" noProof="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en-GB" noProof="0"/>
              <a:t>Footer</a:t>
            </a:r>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en-GB" noProof="0" smtClean="0"/>
              <a:pPr rtl="0"/>
              <a:t>‹#›</a:t>
            </a:fld>
            <a:endParaRPr lang="en-GB" noProof="0"/>
          </a:p>
        </p:txBody>
      </p:sp>
      <p:sp>
        <p:nvSpPr>
          <p:cNvPr id="12" name="Picture Placeholder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6311900" cy="6858000"/>
          </a:xfrm>
        </p:spPr>
        <p:txBody>
          <a:bodyPr rtlCol="0"/>
          <a:lstStyle/>
          <a:p>
            <a:pPr rtl="0"/>
            <a:r>
              <a:rPr lang="en-GB" noProof="0"/>
              <a:t>Click icon to add picture</a:t>
            </a:r>
          </a:p>
        </p:txBody>
      </p:sp>
      <p:sp>
        <p:nvSpPr>
          <p:cNvPr id="13" name="Rectangle 12">
            <a:extLst>
              <a:ext uri="{FF2B5EF4-FFF2-40B4-BE49-F238E27FC236}">
                <a16:creationId xmlns:a16="http://schemas.microsoft.com/office/drawing/2014/main" id="{33820398-8D1F-4543-ABA0-7A67C38769B3}"/>
              </a:ext>
            </a:extLst>
          </p:cNvPr>
          <p:cNvSpPr/>
          <p:nvPr userDrawn="1"/>
        </p:nvSpPr>
        <p:spPr>
          <a:xfrm>
            <a:off x="2451099"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en-GB" sz="1400" noProof="0"/>
          </a:p>
        </p:txBody>
      </p:sp>
      <p:sp>
        <p:nvSpPr>
          <p:cNvPr id="2" name="Title 1"/>
          <p:cNvSpPr>
            <a:spLocks noGrp="1"/>
          </p:cNvSpPr>
          <p:nvPr>
            <p:ph type="title"/>
          </p:nvPr>
        </p:nvSpPr>
        <p:spPr>
          <a:xfrm>
            <a:off x="2641599" y="3746500"/>
            <a:ext cx="8331202" cy="1308100"/>
          </a:xfrm>
        </p:spPr>
        <p:txBody>
          <a:bodyPr rtlCol="0" anchor="b" anchorCtr="0">
            <a:noAutofit/>
          </a:bodyPr>
          <a:lstStyle>
            <a:lvl1pPr>
              <a:lnSpc>
                <a:spcPct val="90000"/>
              </a:lnSpc>
              <a:defRPr sz="4800" b="1">
                <a:solidFill>
                  <a:schemeClr val="bg1"/>
                </a:solidFill>
                <a:latin typeface="+mn-lt"/>
              </a:defRPr>
            </a:lvl1pPr>
          </a:lstStyle>
          <a:p>
            <a:pPr rtl="0"/>
            <a:r>
              <a:rPr lang="en-GB" noProof="0"/>
              <a:t>Click to edit Master title style</a:t>
            </a:r>
          </a:p>
        </p:txBody>
      </p:sp>
      <p:sp>
        <p:nvSpPr>
          <p:cNvPr id="3" name="Text Placeholder 2"/>
          <p:cNvSpPr>
            <a:spLocks noGrp="1"/>
          </p:cNvSpPr>
          <p:nvPr>
            <p:ph type="body" idx="1"/>
          </p:nvPr>
        </p:nvSpPr>
        <p:spPr>
          <a:xfrm>
            <a:off x="2641600" y="5219700"/>
            <a:ext cx="8331201" cy="586740"/>
          </a:xfrm>
        </p:spPr>
        <p:txBody>
          <a:bodyPr lIns="91440" rIns="91440" rtlCol="0" anchor="t" anchorCtr="0">
            <a:normAutofit/>
          </a:bodyPr>
          <a:lstStyle>
            <a:lvl1pPr marL="0" indent="0">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n-GB" noProof="0"/>
              <a:t>Click to edit Master text styles</a:t>
            </a:r>
          </a:p>
        </p:txBody>
      </p:sp>
      <p:sp>
        <p:nvSpPr>
          <p:cNvPr id="14" name="Rectangle 13">
            <a:extLst>
              <a:ext uri="{FF2B5EF4-FFF2-40B4-BE49-F238E27FC236}">
                <a16:creationId xmlns:a16="http://schemas.microsoft.com/office/drawing/2014/main" id="{45757C57-BBBA-44C6-9A4D-12F5D1E400AA}"/>
              </a:ext>
            </a:extLst>
          </p:cNvPr>
          <p:cNvSpPr/>
          <p:nvPr userDrawn="1"/>
        </p:nvSpPr>
        <p:spPr>
          <a:xfrm>
            <a:off x="37528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41689875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35921674-E713-441C-B2F9-F9A6E5F44F05}" type="datetime1">
              <a:rPr lang="en-GB" noProof="0" smtClean="0"/>
              <a:t>23/04/2025</a:t>
            </a:fld>
            <a:endParaRPr lang="en-GB" noProof="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en-GB" noProof="0"/>
              <a:t>Footer</a:t>
            </a:r>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en-GB" noProof="0" smtClean="0"/>
              <a:pPr rtl="0"/>
              <a:t>‹#›</a:t>
            </a:fld>
            <a:endParaRPr lang="en-GB" noProof="0"/>
          </a:p>
        </p:txBody>
      </p:sp>
      <p:sp>
        <p:nvSpPr>
          <p:cNvPr id="12" name="Picture Placeholder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12192000" cy="6858000"/>
          </a:xfrm>
        </p:spPr>
        <p:txBody>
          <a:bodyPr rtlCol="0"/>
          <a:lstStyle/>
          <a:p>
            <a:pPr rtl="0"/>
            <a:r>
              <a:rPr lang="en-GB" noProof="0"/>
              <a:t>Click icon to add picture</a:t>
            </a:r>
          </a:p>
        </p:txBody>
      </p:sp>
      <p:sp>
        <p:nvSpPr>
          <p:cNvPr id="13" name="Rectangle 12">
            <a:extLst>
              <a:ext uri="{FF2B5EF4-FFF2-40B4-BE49-F238E27FC236}">
                <a16:creationId xmlns:a16="http://schemas.microsoft.com/office/drawing/2014/main" id="{33820398-8D1F-4543-ABA0-7A67C38769B3}"/>
              </a:ext>
            </a:extLst>
          </p:cNvPr>
          <p:cNvSpPr/>
          <p:nvPr userDrawn="1"/>
        </p:nvSpPr>
        <p:spPr>
          <a:xfrm>
            <a:off x="1735138"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en-GB" sz="1400" noProof="0"/>
          </a:p>
        </p:txBody>
      </p:sp>
      <p:sp>
        <p:nvSpPr>
          <p:cNvPr id="2" name="Title 1"/>
          <p:cNvSpPr>
            <a:spLocks noGrp="1"/>
          </p:cNvSpPr>
          <p:nvPr>
            <p:ph type="title"/>
          </p:nvPr>
        </p:nvSpPr>
        <p:spPr>
          <a:xfrm>
            <a:off x="1930399" y="3746500"/>
            <a:ext cx="8331202" cy="1308100"/>
          </a:xfrm>
        </p:spPr>
        <p:txBody>
          <a:bodyPr rtlCol="0" anchor="b" anchorCtr="0">
            <a:noAutofit/>
          </a:bodyPr>
          <a:lstStyle>
            <a:lvl1pPr algn="ctr">
              <a:lnSpc>
                <a:spcPct val="90000"/>
              </a:lnSpc>
              <a:defRPr sz="4800" b="1">
                <a:solidFill>
                  <a:schemeClr val="bg1"/>
                </a:solidFill>
                <a:latin typeface="+mn-lt"/>
              </a:defRPr>
            </a:lvl1pPr>
          </a:lstStyle>
          <a:p>
            <a:pPr rtl="0"/>
            <a:r>
              <a:rPr lang="en-GB" noProof="0"/>
              <a:t>Click to edit Master title style</a:t>
            </a:r>
          </a:p>
        </p:txBody>
      </p:sp>
      <p:sp>
        <p:nvSpPr>
          <p:cNvPr id="3" name="Text Placeholder 2"/>
          <p:cNvSpPr>
            <a:spLocks noGrp="1"/>
          </p:cNvSpPr>
          <p:nvPr>
            <p:ph type="body" idx="1"/>
          </p:nvPr>
        </p:nvSpPr>
        <p:spPr>
          <a:xfrm>
            <a:off x="1930400" y="5219700"/>
            <a:ext cx="8331201" cy="586740"/>
          </a:xfrm>
        </p:spPr>
        <p:txBody>
          <a:bodyPr lIns="91440" rIns="91440" rtlCol="0" anchor="t" anchorCtr="0">
            <a:normAutofit/>
          </a:bodyPr>
          <a:lstStyle>
            <a:lvl1pPr marL="0" indent="0" algn="ctr">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n-GB" noProof="0"/>
              <a:t>Click to edit Master text styles</a:t>
            </a:r>
          </a:p>
        </p:txBody>
      </p:sp>
      <p:sp>
        <p:nvSpPr>
          <p:cNvPr id="14" name="Rectangle 13">
            <a:extLst>
              <a:ext uri="{FF2B5EF4-FFF2-40B4-BE49-F238E27FC236}">
                <a16:creationId xmlns:a16="http://schemas.microsoft.com/office/drawing/2014/main" id="{45757C57-BBBA-44C6-9A4D-12F5D1E400AA}"/>
              </a:ext>
            </a:extLst>
          </p:cNvPr>
          <p:cNvSpPr/>
          <p:nvPr userDrawn="1"/>
        </p:nvSpPr>
        <p:spPr>
          <a:xfrm>
            <a:off x="35369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1445578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noProof="0"/>
              <a:t>Click to edit Master title style</a:t>
            </a:r>
          </a:p>
        </p:txBody>
      </p:sp>
      <p:sp>
        <p:nvSpPr>
          <p:cNvPr id="3" name="Content Placeholder 2"/>
          <p:cNvSpPr>
            <a:spLocks noGrp="1"/>
          </p:cNvSpPr>
          <p:nvPr>
            <p:ph idx="1"/>
          </p:nvPr>
        </p:nvSpPr>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350168A3-4894-4670-A041-81539FC79623}" type="datetime1">
              <a:rPr lang="en-GB" noProof="0" smtClean="0"/>
              <a:t>23/04/2025</a:t>
            </a:fld>
            <a:endParaRPr lang="en-GB" noProof="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r>
              <a:rPr lang="en-GB" noProof="0"/>
              <a:t>Footer</a:t>
            </a:r>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20182784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rtlCol="0"/>
          <a:lstStyle/>
          <a:p>
            <a:pPr rtl="0"/>
            <a:r>
              <a:rPr lang="en-GB" noProof="0"/>
              <a:t>Click to edit Master title style</a:t>
            </a:r>
          </a:p>
        </p:txBody>
      </p:sp>
      <p:sp>
        <p:nvSpPr>
          <p:cNvPr id="3" name="Content Placeholder 2"/>
          <p:cNvSpPr>
            <a:spLocks noGrp="1"/>
          </p:cNvSpPr>
          <p:nvPr>
            <p:ph sz="half" idx="1"/>
          </p:nvPr>
        </p:nvSpPr>
        <p:spPr>
          <a:xfrm>
            <a:off x="1097280" y="2120900"/>
            <a:ext cx="4639736" cy="3748193"/>
          </a:xfrm>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Content Placeholder 3"/>
          <p:cNvSpPr>
            <a:spLocks noGrp="1"/>
          </p:cNvSpPr>
          <p:nvPr>
            <p:ph sz="half" idx="2"/>
          </p:nvPr>
        </p:nvSpPr>
        <p:spPr>
          <a:xfrm>
            <a:off x="6515944" y="2120900"/>
            <a:ext cx="4639736" cy="3748194"/>
          </a:xfrm>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fld id="{49A04640-5203-4582-A849-8BAF46559F9B}" type="datetime1">
              <a:rPr lang="en-GB" noProof="0" smtClean="0"/>
              <a:t>23/04/2025</a:t>
            </a:fld>
            <a:endParaRPr lang="en-GB" noProof="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r>
              <a:rPr lang="en-GB" noProof="0"/>
              <a:t>Footer</a:t>
            </a:r>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28663633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rtlCol="0"/>
          <a:lstStyle/>
          <a:p>
            <a:pPr rtl="0"/>
            <a:r>
              <a:rPr lang="en-GB" noProof="0"/>
              <a:t>Click to edit Master title style</a:t>
            </a:r>
          </a:p>
        </p:txBody>
      </p:sp>
      <p:sp>
        <p:nvSpPr>
          <p:cNvPr id="3" name="Text Placeholder 2"/>
          <p:cNvSpPr>
            <a:spLocks noGrp="1"/>
          </p:cNvSpPr>
          <p:nvPr>
            <p:ph type="body" idx="1"/>
          </p:nvPr>
        </p:nvSpPr>
        <p:spPr>
          <a:xfrm>
            <a:off x="1097280" y="2057400"/>
            <a:ext cx="4639736" cy="736282"/>
          </a:xfrm>
        </p:spPr>
        <p:txBody>
          <a:bodyPr lIns="91440" rIns="91440" rtlCol="0" anchor="ctr">
            <a:noAutofit/>
          </a:bodyPr>
          <a:lstStyle>
            <a:lvl1pPr marL="0" indent="0" algn="l">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4" name="Content Placeholder 3"/>
          <p:cNvSpPr>
            <a:spLocks noGrp="1"/>
          </p:cNvSpPr>
          <p:nvPr>
            <p:ph sz="half" idx="2"/>
          </p:nvPr>
        </p:nvSpPr>
        <p:spPr>
          <a:xfrm>
            <a:off x="1186731" y="2958274"/>
            <a:ext cx="4639736" cy="2910821"/>
          </a:xfrm>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5" name="Text Placeholder 4"/>
          <p:cNvSpPr>
            <a:spLocks noGrp="1"/>
          </p:cNvSpPr>
          <p:nvPr>
            <p:ph type="body" sz="quarter" idx="3"/>
          </p:nvPr>
        </p:nvSpPr>
        <p:spPr>
          <a:xfrm>
            <a:off x="6515944" y="2057400"/>
            <a:ext cx="4639736" cy="736282"/>
          </a:xfrm>
        </p:spPr>
        <p:txBody>
          <a:bodyPr lIns="91440" rIns="91440" rtlCol="0" anchor="ctr">
            <a:noAutofit/>
          </a:bodyPr>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6" name="Content Placeholder 5"/>
          <p:cNvSpPr>
            <a:spLocks noGrp="1"/>
          </p:cNvSpPr>
          <p:nvPr>
            <p:ph sz="quarter" idx="4"/>
          </p:nvPr>
        </p:nvSpPr>
        <p:spPr>
          <a:xfrm>
            <a:off x="6605395" y="2958273"/>
            <a:ext cx="4639736" cy="2910821"/>
          </a:xfrm>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fld id="{AC67C638-E204-4E6E-8CFA-1C71B8C2E4FA}" type="datetime1">
              <a:rPr lang="en-GB" noProof="0" smtClean="0"/>
              <a:t>23/04/2025</a:t>
            </a:fld>
            <a:endParaRPr lang="en-GB" noProof="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r>
              <a:rPr lang="en-GB" noProof="0"/>
              <a:t>Footer</a:t>
            </a:r>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37605120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noProof="0"/>
              <a:t>Click to edit Master title style</a:t>
            </a:r>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fld id="{E3A3728A-8EF0-47AB-9A00-45E21E8D3F46}" type="datetime1">
              <a:rPr lang="en-GB" noProof="0" smtClean="0"/>
              <a:t>23/04/2025</a:t>
            </a:fld>
            <a:endParaRPr lang="en-GB" noProof="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r>
              <a:rPr lang="en-GB" noProof="0"/>
              <a:t>Footer</a:t>
            </a:r>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41668699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Parallelogram 14">
            <a:extLst>
              <a:ext uri="{FF2B5EF4-FFF2-40B4-BE49-F238E27FC236}">
                <a16:creationId xmlns:a16="http://schemas.microsoft.com/office/drawing/2014/main" id="{AF082EE3-41AA-4817-A1CC-C33DDB8F675F}"/>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C6F35CE5-5879-43B0-A95D-EF030F1E8692}" type="datetime1">
              <a:rPr lang="en-GB" noProof="0" smtClean="0"/>
              <a:t>23/04/2025</a:t>
            </a:fld>
            <a:endParaRPr lang="en-GB" noProof="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en-GB" noProof="0"/>
              <a:t>Footer</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en-GB" noProof="0" smtClean="0"/>
              <a:pPr rtl="0"/>
              <a:t>‹#›</a:t>
            </a:fld>
            <a:endParaRPr lang="en-GB" noProof="0"/>
          </a:p>
        </p:txBody>
      </p:sp>
    </p:spTree>
    <p:extLst>
      <p:ext uri="{BB962C8B-B14F-4D97-AF65-F5344CB8AC3E}">
        <p14:creationId xmlns:p14="http://schemas.microsoft.com/office/powerpoint/2010/main" val="32434437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 name="Parallelogram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p>
        </p:txBody>
      </p:sp>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H"/>
          </a:p>
        </p:txBody>
      </p:sp>
      <p:sp>
        <p:nvSpPr>
          <p:cNvPr id="2" name="Title 1"/>
          <p:cNvSpPr>
            <a:spLocks noGrp="1"/>
          </p:cNvSpPr>
          <p:nvPr>
            <p:ph type="title"/>
          </p:nvPr>
        </p:nvSpPr>
        <p:spPr>
          <a:xfrm>
            <a:off x="1092200" y="786383"/>
            <a:ext cx="3068833" cy="2093975"/>
          </a:xfrm>
        </p:spPr>
        <p:txBody>
          <a:bodyPr rtlCol="0" anchor="b">
            <a:normAutofit/>
          </a:bodyPr>
          <a:lstStyle>
            <a:lvl1pPr>
              <a:lnSpc>
                <a:spcPct val="90000"/>
              </a:lnSpc>
              <a:defRPr sz="3600" b="0">
                <a:solidFill>
                  <a:srgbClr val="FFFFFF"/>
                </a:solidFill>
              </a:defRPr>
            </a:lvl1pPr>
          </a:lstStyle>
          <a:p>
            <a:pPr rtl="0"/>
            <a:r>
              <a:rPr lang="en-GB" noProof="0"/>
              <a:t>Click to edit Master title style</a:t>
            </a:r>
          </a:p>
        </p:txBody>
      </p:sp>
      <p:sp>
        <p:nvSpPr>
          <p:cNvPr id="3" name="Content Placeholder 2"/>
          <p:cNvSpPr>
            <a:spLocks noGrp="1"/>
          </p:cNvSpPr>
          <p:nvPr>
            <p:ph idx="1"/>
          </p:nvPr>
        </p:nvSpPr>
        <p:spPr>
          <a:xfrm>
            <a:off x="5458983" y="1219454"/>
            <a:ext cx="5713841" cy="4868609"/>
          </a:xfrm>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Text Placeholder 3"/>
          <p:cNvSpPr>
            <a:spLocks noGrp="1"/>
          </p:cNvSpPr>
          <p:nvPr>
            <p:ph type="body" sz="half" idx="2"/>
          </p:nvPr>
        </p:nvSpPr>
        <p:spPr>
          <a:xfrm>
            <a:off x="1092200" y="3043050"/>
            <a:ext cx="3068832" cy="2992620"/>
          </a:xfrm>
        </p:spPr>
        <p:txBody>
          <a:bodyPr lIns="91440" rIns="91440" rtlCol="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GB" noProof="0"/>
              <a:t>Click to edit Master text styles</a:t>
            </a:r>
          </a:p>
        </p:txBody>
      </p:sp>
      <p:sp>
        <p:nvSpPr>
          <p:cNvPr id="9" name="Rectangle 8">
            <a:extLst>
              <a:ext uri="{FF2B5EF4-FFF2-40B4-BE49-F238E27FC236}">
                <a16:creationId xmlns:a16="http://schemas.microsoft.com/office/drawing/2014/main" id="{4DC51BA7-A5A7-4A7F-A707-DBBDEA7705F3}"/>
              </a:ext>
            </a:extLst>
          </p:cNvPr>
          <p:cNvSpPr/>
          <p:nvPr userDrawn="1"/>
        </p:nvSpPr>
        <p:spPr>
          <a:xfrm>
            <a:off x="0" y="139700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1" name="Rectangle 10">
            <a:extLst>
              <a:ext uri="{FF2B5EF4-FFF2-40B4-BE49-F238E27FC236}">
                <a16:creationId xmlns:a16="http://schemas.microsoft.com/office/drawing/2014/main" id="{D23174BA-29D0-4C1A-95C9-5A86FD25E47A}"/>
              </a:ext>
            </a:extLst>
          </p:cNvPr>
          <p:cNvSpPr/>
          <p:nvPr userDrawn="1"/>
        </p:nvSpPr>
        <p:spPr>
          <a:xfrm>
            <a:off x="5441840" y="797846"/>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CDF533C3-C235-49F7-9216-235EC8616A7E}" type="datetime1">
              <a:rPr lang="en-GB" noProof="0" smtClean="0"/>
              <a:t>23/04/2025</a:t>
            </a:fld>
            <a:endParaRPr lang="en-GB" noProof="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en-GB" noProof="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en-GB" noProof="0" smtClean="0"/>
              <a:pPr rtl="0"/>
              <a:t>‹#›</a:t>
            </a:fld>
            <a:endParaRPr lang="en-GB" noProof="0"/>
          </a:p>
        </p:txBody>
      </p:sp>
      <p:cxnSp>
        <p:nvCxnSpPr>
          <p:cNvPr id="15" name="Connecteur droit 19">
            <a:extLst>
              <a:ext uri="{FF2B5EF4-FFF2-40B4-BE49-F238E27FC236}">
                <a16:creationId xmlns:a16="http://schemas.microsoft.com/office/drawing/2014/main" id="{D84C14C5-D99C-45CD-8001-AC745F4FB49B}"/>
              </a:ext>
            </a:extLst>
          </p:cNvPr>
          <p:cNvCxnSpPr>
            <a:cxnSpLocks/>
          </p:cNvCxnSpPr>
          <p:nvPr userDrawn="1"/>
        </p:nvCxnSpPr>
        <p:spPr>
          <a:xfrm flipH="1">
            <a:off x="1092200" y="6446838"/>
            <a:ext cx="164343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Connecteur droit 19">
            <a:extLst>
              <a:ext uri="{FF2B5EF4-FFF2-40B4-BE49-F238E27FC236}">
                <a16:creationId xmlns:a16="http://schemas.microsoft.com/office/drawing/2014/main" id="{019842DD-D0AB-4E35-9AB2-7DBB6E266120}"/>
              </a:ext>
            </a:extLst>
          </p:cNvPr>
          <p:cNvCxnSpPr>
            <a:cxnSpLocks/>
          </p:cNvCxnSpPr>
          <p:nvPr userDrawn="1"/>
        </p:nvCxnSpPr>
        <p:spPr>
          <a:xfrm flipH="1">
            <a:off x="8420100" y="6429376"/>
            <a:ext cx="100046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Connecteur droit 19">
            <a:extLst>
              <a:ext uri="{FF2B5EF4-FFF2-40B4-BE49-F238E27FC236}">
                <a16:creationId xmlns:a16="http://schemas.microsoft.com/office/drawing/2014/main" id="{832851A7-B301-4616-9843-9A0D06646DFD}"/>
              </a:ext>
            </a:extLst>
          </p:cNvPr>
          <p:cNvCxnSpPr>
            <a:cxnSpLocks/>
          </p:cNvCxnSpPr>
          <p:nvPr userDrawn="1"/>
        </p:nvCxnSpPr>
        <p:spPr>
          <a:xfrm flipH="1" flipV="1">
            <a:off x="10765675" y="6446838"/>
            <a:ext cx="407258" cy="635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64385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77E14-A286-B6E7-718F-7D7FEFFAFC12}"/>
              </a:ext>
            </a:extLst>
          </p:cNvPr>
          <p:cNvSpPr>
            <a:spLocks noGrp="1"/>
          </p:cNvSpPr>
          <p:nvPr>
            <p:ph type="title"/>
          </p:nvPr>
        </p:nvSpPr>
        <p:spPr/>
        <p:txBody>
          <a:bodyPr/>
          <a:lstStyle/>
          <a:p>
            <a:r>
              <a:rPr lang="en-GB"/>
              <a:t>Click to edit Master title style</a:t>
            </a:r>
            <a:endParaRPr lang="en-CH"/>
          </a:p>
        </p:txBody>
      </p:sp>
      <p:sp>
        <p:nvSpPr>
          <p:cNvPr id="3" name="Date Placeholder 2">
            <a:extLst>
              <a:ext uri="{FF2B5EF4-FFF2-40B4-BE49-F238E27FC236}">
                <a16:creationId xmlns:a16="http://schemas.microsoft.com/office/drawing/2014/main" id="{57F637E2-43E1-0C94-97DC-1B92233C32F4}"/>
              </a:ext>
            </a:extLst>
          </p:cNvPr>
          <p:cNvSpPr>
            <a:spLocks noGrp="1"/>
          </p:cNvSpPr>
          <p:nvPr>
            <p:ph type="dt" sz="half" idx="10"/>
          </p:nvPr>
        </p:nvSpPr>
        <p:spPr/>
        <p:txBody>
          <a:bodyPr/>
          <a:lstStyle/>
          <a:p>
            <a:pPr rtl="0"/>
            <a:fld id="{512997EE-483E-4854-961E-3D6B44723A9B}" type="datetime1">
              <a:rPr lang="en-GB" noProof="0" smtClean="0"/>
              <a:t>23/04/2025</a:t>
            </a:fld>
            <a:endParaRPr lang="en-GB" noProof="0"/>
          </a:p>
        </p:txBody>
      </p:sp>
      <p:sp>
        <p:nvSpPr>
          <p:cNvPr id="4" name="Footer Placeholder 3">
            <a:extLst>
              <a:ext uri="{FF2B5EF4-FFF2-40B4-BE49-F238E27FC236}">
                <a16:creationId xmlns:a16="http://schemas.microsoft.com/office/drawing/2014/main" id="{D3219585-8017-FD7F-27AD-9DED67D351A4}"/>
              </a:ext>
            </a:extLst>
          </p:cNvPr>
          <p:cNvSpPr>
            <a:spLocks noGrp="1"/>
          </p:cNvSpPr>
          <p:nvPr>
            <p:ph type="ftr" sz="quarter" idx="11"/>
          </p:nvPr>
        </p:nvSpPr>
        <p:spPr/>
        <p:txBody>
          <a:bodyPr/>
          <a:lstStyle/>
          <a:p>
            <a:pPr rtl="0"/>
            <a:r>
              <a:rPr lang="en-GB" noProof="0"/>
              <a:t>Footer</a:t>
            </a:r>
          </a:p>
        </p:txBody>
      </p:sp>
      <p:sp>
        <p:nvSpPr>
          <p:cNvPr id="5" name="Slide Number Placeholder 4">
            <a:extLst>
              <a:ext uri="{FF2B5EF4-FFF2-40B4-BE49-F238E27FC236}">
                <a16:creationId xmlns:a16="http://schemas.microsoft.com/office/drawing/2014/main" id="{D85D6888-B1B8-0BFB-2D9A-32D32C7D4EFE}"/>
              </a:ext>
            </a:extLst>
          </p:cNvPr>
          <p:cNvSpPr>
            <a:spLocks noGrp="1"/>
          </p:cNvSpPr>
          <p:nvPr>
            <p:ph type="sldNum" sz="quarter" idx="12"/>
          </p:nvPr>
        </p:nvSpPr>
        <p:spPr/>
        <p:txBody>
          <a:bodyPr/>
          <a:lstStyle/>
          <a:p>
            <a:pPr rtl="0"/>
            <a:fld id="{3A98EE3D-8CD1-4C3F-BD1C-C98C9596463C}" type="slidenum">
              <a:rPr lang="en-GB" noProof="0" smtClean="0"/>
              <a:pPr rtl="0"/>
              <a:t>‹#›</a:t>
            </a:fld>
            <a:endParaRPr lang="en-GB" noProof="0"/>
          </a:p>
        </p:txBody>
      </p:sp>
    </p:spTree>
    <p:extLst>
      <p:ext uri="{BB962C8B-B14F-4D97-AF65-F5344CB8AC3E}">
        <p14:creationId xmlns:p14="http://schemas.microsoft.com/office/powerpoint/2010/main" val="18583232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noProof="0"/>
              <a:t>Click to edit Master title style</a:t>
            </a:r>
          </a:p>
        </p:txBody>
      </p:sp>
      <p:sp>
        <p:nvSpPr>
          <p:cNvPr id="3" name="Content Placeholder 2"/>
          <p:cNvSpPr>
            <a:spLocks noGrp="1"/>
          </p:cNvSpPr>
          <p:nvPr>
            <p:ph idx="1"/>
          </p:nvPr>
        </p:nvSpPr>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B7F50D3E-408F-4F0C-B8F1-99D0E445C072}" type="datetime1">
              <a:rPr lang="en-GB" noProof="0" smtClean="0"/>
              <a:t>23/04/2025</a:t>
            </a:fld>
            <a:endParaRPr lang="en-GB" noProof="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r>
              <a:rPr lang="en-GB" noProof="0"/>
              <a:t>Footer</a:t>
            </a:r>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38772006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10" name="Parallelogram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p>
        </p:txBody>
      </p:sp>
      <p:sp>
        <p:nvSpPr>
          <p:cNvPr id="8" name="Rectangle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5458984" y="497808"/>
            <a:ext cx="5713841" cy="4868609"/>
          </a:xfrm>
        </p:spPr>
        <p:txBody>
          <a:bodyPr rtlCol="0" anchor="ct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9" name="Rectangle 8">
            <a:extLst>
              <a:ext uri="{FF2B5EF4-FFF2-40B4-BE49-F238E27FC236}">
                <a16:creationId xmlns:a16="http://schemas.microsoft.com/office/drawing/2014/main" id="{4DC51BA7-A5A7-4A7F-A707-DBBDEA7705F3}"/>
              </a:ext>
            </a:extLst>
          </p:cNvPr>
          <p:cNvSpPr/>
          <p:nvPr userDrawn="1"/>
        </p:nvSpPr>
        <p:spPr>
          <a:xfrm>
            <a:off x="0" y="2003424"/>
            <a:ext cx="1036320" cy="185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1" name="Rectangle 10">
            <a:extLst>
              <a:ext uri="{FF2B5EF4-FFF2-40B4-BE49-F238E27FC236}">
                <a16:creationId xmlns:a16="http://schemas.microsoft.com/office/drawing/2014/main" id="{D23174BA-29D0-4C1A-95C9-5A86FD25E47A}"/>
              </a:ext>
            </a:extLst>
          </p:cNvPr>
          <p:cNvSpPr/>
          <p:nvPr userDrawn="1"/>
        </p:nvSpPr>
        <p:spPr>
          <a:xfrm>
            <a:off x="5458983" y="377398"/>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6FB8C188-2E1C-46A2-8816-87F3A56A98A1}" type="datetime1">
              <a:rPr lang="en-GB" noProof="0" smtClean="0"/>
              <a:t>23/04/2025</a:t>
            </a:fld>
            <a:endParaRPr lang="en-GB" noProof="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en-GB" noProof="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en-GB" noProof="0" smtClean="0"/>
              <a:pPr rtl="0"/>
              <a:t>‹#›</a:t>
            </a:fld>
            <a:endParaRPr lang="en-GB" noProof="0"/>
          </a:p>
        </p:txBody>
      </p:sp>
      <p:sp>
        <p:nvSpPr>
          <p:cNvPr id="5" name="Rectangle 4">
            <a:extLst>
              <a:ext uri="{FF2B5EF4-FFF2-40B4-BE49-F238E27FC236}">
                <a16:creationId xmlns:a16="http://schemas.microsoft.com/office/drawing/2014/main" id="{6BC7DA98-7B92-4F45-80F8-1AEF72A601CF}"/>
              </a:ext>
            </a:extLst>
          </p:cNvPr>
          <p:cNvSpPr/>
          <p:nvPr userDrawn="1"/>
        </p:nvSpPr>
        <p:spPr>
          <a:xfrm>
            <a:off x="1078230" y="2003423"/>
            <a:ext cx="3576082" cy="18573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p:cNvSpPr>
            <a:spLocks noGrp="1"/>
          </p:cNvSpPr>
          <p:nvPr>
            <p:ph type="title"/>
          </p:nvPr>
        </p:nvSpPr>
        <p:spPr>
          <a:xfrm>
            <a:off x="1092200" y="1885125"/>
            <a:ext cx="3314700" cy="2093975"/>
          </a:xfrm>
        </p:spPr>
        <p:txBody>
          <a:bodyPr rtlCol="0" anchor="ctr">
            <a:normAutofit/>
          </a:bodyPr>
          <a:lstStyle>
            <a:lvl1pPr>
              <a:lnSpc>
                <a:spcPct val="90000"/>
              </a:lnSpc>
              <a:defRPr sz="4400" b="1">
                <a:solidFill>
                  <a:srgbClr val="FFFFFF"/>
                </a:solidFill>
                <a:latin typeface="+mn-lt"/>
              </a:defRPr>
            </a:lvl1pPr>
          </a:lstStyle>
          <a:p>
            <a:pPr rtl="0"/>
            <a:r>
              <a:rPr lang="en-GB" noProof="0"/>
              <a:t>Click to edit Master title style</a:t>
            </a:r>
          </a:p>
        </p:txBody>
      </p:sp>
      <p:sp>
        <p:nvSpPr>
          <p:cNvPr id="18" name="Rectangle 17">
            <a:extLst>
              <a:ext uri="{FF2B5EF4-FFF2-40B4-BE49-F238E27FC236}">
                <a16:creationId xmlns:a16="http://schemas.microsoft.com/office/drawing/2014/main" id="{DF96815B-4256-4CE0-9FCF-3A2967CF5792}"/>
              </a:ext>
            </a:extLst>
          </p:cNvPr>
          <p:cNvSpPr/>
          <p:nvPr userDrawn="1"/>
        </p:nvSpPr>
        <p:spPr>
          <a:xfrm>
            <a:off x="1092200" y="993775"/>
            <a:ext cx="1036320" cy="936626"/>
          </a:xfrm>
          <a:prstGeom prst="rect">
            <a:avLst/>
          </a:prstGeom>
          <a:solidFill>
            <a:schemeClr val="tx2">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20109225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18" name="Picture Placeholder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bg1"/>
                </a:solidFill>
              </a:defRPr>
            </a:lvl1pPr>
          </a:lstStyle>
          <a:p>
            <a:pPr rtl="0"/>
            <a:r>
              <a:rPr lang="en-GB" noProof="0"/>
              <a:t>Click icon to add picture</a:t>
            </a:r>
          </a:p>
        </p:txBody>
      </p:sp>
      <p:sp>
        <p:nvSpPr>
          <p:cNvPr id="10" name="Parallelogram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p>
        </p:txBody>
      </p:sp>
      <p:sp>
        <p:nvSpPr>
          <p:cNvPr id="3" name="Content Placeholder 2"/>
          <p:cNvSpPr>
            <a:spLocks noGrp="1"/>
          </p:cNvSpPr>
          <p:nvPr>
            <p:ph idx="1"/>
          </p:nvPr>
        </p:nvSpPr>
        <p:spPr>
          <a:xfrm>
            <a:off x="5458984" y="497808"/>
            <a:ext cx="5713841" cy="4868609"/>
          </a:xfrm>
        </p:spPr>
        <p:txBody>
          <a:bodyPr rtlCol="0" anchor="ct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F5043604-16B7-4693-AF96-22A420903FE8}" type="datetime1">
              <a:rPr lang="en-GB" noProof="0" smtClean="0"/>
              <a:t>23/04/2025</a:t>
            </a:fld>
            <a:endParaRPr lang="en-GB" noProof="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en-GB" noProof="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en-GB" noProof="0" smtClean="0"/>
              <a:pPr rtl="0"/>
              <a:t>‹#›</a:t>
            </a:fld>
            <a:endParaRPr lang="en-GB" noProof="0"/>
          </a:p>
        </p:txBody>
      </p:sp>
      <p:sp>
        <p:nvSpPr>
          <p:cNvPr id="2" name="Title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en-GB" noProof="0"/>
              <a:t>Click to edit Master title style</a:t>
            </a:r>
          </a:p>
        </p:txBody>
      </p:sp>
    </p:spTree>
    <p:extLst>
      <p:ext uri="{BB962C8B-B14F-4D97-AF65-F5344CB8AC3E}">
        <p14:creationId xmlns:p14="http://schemas.microsoft.com/office/powerpoint/2010/main" val="5563758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sp>
        <p:nvSpPr>
          <p:cNvPr id="10" name="Parallelogram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p>
        </p:txBody>
      </p:sp>
      <p:sp>
        <p:nvSpPr>
          <p:cNvPr id="2" name="Title 1"/>
          <p:cNvSpPr>
            <a:spLocks noGrp="1"/>
          </p:cNvSpPr>
          <p:nvPr>
            <p:ph type="title"/>
          </p:nvPr>
        </p:nvSpPr>
        <p:spPr>
          <a:xfrm>
            <a:off x="4984722" y="548355"/>
            <a:ext cx="6054846" cy="634336"/>
          </a:xfrm>
        </p:spPr>
        <p:txBody>
          <a:bodyPr rtlCol="0" anchor="ctr">
            <a:noAutofit/>
          </a:bodyPr>
          <a:lstStyle>
            <a:lvl1pPr>
              <a:lnSpc>
                <a:spcPct val="90000"/>
              </a:lnSpc>
              <a:defRPr sz="3600" b="1" i="0">
                <a:solidFill>
                  <a:srgbClr val="FFFFFF"/>
                </a:solidFill>
                <a:latin typeface="+mn-lt"/>
              </a:defRPr>
            </a:lvl1pPr>
          </a:lstStyle>
          <a:p>
            <a:pPr rtl="0"/>
            <a:r>
              <a:rPr lang="en-GB" noProof="0"/>
              <a:t>Click to edit Master title style</a:t>
            </a:r>
          </a:p>
        </p:txBody>
      </p:sp>
      <p:sp>
        <p:nvSpPr>
          <p:cNvPr id="3" name="Content Placeholder 2"/>
          <p:cNvSpPr>
            <a:spLocks noGrp="1"/>
          </p:cNvSpPr>
          <p:nvPr>
            <p:ph idx="1"/>
          </p:nvPr>
        </p:nvSpPr>
        <p:spPr>
          <a:xfrm>
            <a:off x="5100833" y="1611313"/>
            <a:ext cx="6072099" cy="3755104"/>
          </a:xfrm>
        </p:spPr>
        <p:txBody>
          <a:bodyPr rtlCol="0" anchor="t">
            <a:normAutofit/>
          </a:bodyPr>
          <a:lstStyle>
            <a:lvl1pPr>
              <a:defRPr sz="2400"/>
            </a:lvl1pPr>
            <a:lvl2pPr>
              <a:defRPr sz="2000"/>
            </a:lvl2pPr>
            <a:lvl3pPr>
              <a:defRPr sz="1600"/>
            </a:lvl3pPr>
            <a:lvl4pPr>
              <a:defRPr sz="1600"/>
            </a:lvl4pPr>
            <a:lvl5pPr>
              <a:defRPr sz="160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AFE01A92-C55D-4CF5-81C4-41F7C79334F3}" type="datetime1">
              <a:rPr lang="en-GB" noProof="0" smtClean="0"/>
              <a:t>23/04/2025</a:t>
            </a:fld>
            <a:endParaRPr lang="en-GB" noProof="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en-GB" noProof="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en-GB" noProof="0" smtClean="0"/>
              <a:pPr rtl="0"/>
              <a:t>‹#›</a:t>
            </a:fld>
            <a:endParaRPr lang="en-GB" noProof="0"/>
          </a:p>
        </p:txBody>
      </p:sp>
      <p:sp>
        <p:nvSpPr>
          <p:cNvPr id="18" name="Picture Placeholder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tx1">
                    <a:lumMod val="75000"/>
                    <a:lumOff val="25000"/>
                  </a:schemeClr>
                </a:solidFill>
              </a:defRPr>
            </a:lvl1pPr>
          </a:lstStyle>
          <a:p>
            <a:pPr rtl="0"/>
            <a:r>
              <a:rPr lang="en-GB" noProof="0"/>
              <a:t>Click icon to add picture</a:t>
            </a:r>
          </a:p>
        </p:txBody>
      </p:sp>
    </p:spTree>
    <p:extLst>
      <p:ext uri="{BB962C8B-B14F-4D97-AF65-F5344CB8AC3E}">
        <p14:creationId xmlns:p14="http://schemas.microsoft.com/office/powerpoint/2010/main" val="541229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15" name="Parallelogram 14">
            <a:extLst>
              <a:ext uri="{FF2B5EF4-FFF2-40B4-BE49-F238E27FC236}">
                <a16:creationId xmlns:a16="http://schemas.microsoft.com/office/drawing/2014/main" id="{98B82A56-7790-48EC-983D-AB8F703699B2}"/>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p>
        </p:txBody>
      </p: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63DD8E7C-AAE2-4974-9060-8E46DF1AE08D}" type="datetime1">
              <a:rPr lang="en-GB" noProof="0" smtClean="0"/>
              <a:t>23/04/2025</a:t>
            </a:fld>
            <a:endParaRPr lang="en-GB" noProof="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en-GB" noProof="0"/>
              <a:t>Footer</a:t>
            </a:r>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en-GB" noProof="0" smtClean="0"/>
              <a:pPr rtl="0"/>
              <a:t>‹#›</a:t>
            </a:fld>
            <a:endParaRPr lang="en-GB" noProof="0"/>
          </a:p>
        </p:txBody>
      </p:sp>
      <p:sp>
        <p:nvSpPr>
          <p:cNvPr id="12" name="Picture Placeholder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6311900" cy="6858000"/>
          </a:xfrm>
        </p:spPr>
        <p:txBody>
          <a:bodyPr rtlCol="0"/>
          <a:lstStyle/>
          <a:p>
            <a:pPr rtl="0"/>
            <a:r>
              <a:rPr lang="en-GB" noProof="0"/>
              <a:t>Click icon to add picture</a:t>
            </a:r>
          </a:p>
        </p:txBody>
      </p:sp>
      <p:sp>
        <p:nvSpPr>
          <p:cNvPr id="13" name="Rectangle 12">
            <a:extLst>
              <a:ext uri="{FF2B5EF4-FFF2-40B4-BE49-F238E27FC236}">
                <a16:creationId xmlns:a16="http://schemas.microsoft.com/office/drawing/2014/main" id="{33820398-8D1F-4543-ABA0-7A67C38769B3}"/>
              </a:ext>
            </a:extLst>
          </p:cNvPr>
          <p:cNvSpPr/>
          <p:nvPr userDrawn="1"/>
        </p:nvSpPr>
        <p:spPr>
          <a:xfrm>
            <a:off x="2451099"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en-GB" sz="1400" noProof="0"/>
          </a:p>
        </p:txBody>
      </p:sp>
      <p:sp>
        <p:nvSpPr>
          <p:cNvPr id="2" name="Title 1"/>
          <p:cNvSpPr>
            <a:spLocks noGrp="1"/>
          </p:cNvSpPr>
          <p:nvPr>
            <p:ph type="title"/>
          </p:nvPr>
        </p:nvSpPr>
        <p:spPr>
          <a:xfrm>
            <a:off x="2641599" y="3746500"/>
            <a:ext cx="8331202" cy="1308100"/>
          </a:xfrm>
        </p:spPr>
        <p:txBody>
          <a:bodyPr rtlCol="0" anchor="b" anchorCtr="0">
            <a:noAutofit/>
          </a:bodyPr>
          <a:lstStyle>
            <a:lvl1pPr>
              <a:lnSpc>
                <a:spcPct val="90000"/>
              </a:lnSpc>
              <a:defRPr sz="4800" b="1">
                <a:solidFill>
                  <a:schemeClr val="bg1"/>
                </a:solidFill>
                <a:latin typeface="+mn-lt"/>
              </a:defRPr>
            </a:lvl1pPr>
          </a:lstStyle>
          <a:p>
            <a:pPr rtl="0"/>
            <a:r>
              <a:rPr lang="en-GB" noProof="0"/>
              <a:t>Click to edit Master title style</a:t>
            </a:r>
          </a:p>
        </p:txBody>
      </p:sp>
      <p:sp>
        <p:nvSpPr>
          <p:cNvPr id="3" name="Text Placeholder 2"/>
          <p:cNvSpPr>
            <a:spLocks noGrp="1"/>
          </p:cNvSpPr>
          <p:nvPr>
            <p:ph type="body" idx="1"/>
          </p:nvPr>
        </p:nvSpPr>
        <p:spPr>
          <a:xfrm>
            <a:off x="2641600" y="5219700"/>
            <a:ext cx="8331201" cy="586740"/>
          </a:xfrm>
        </p:spPr>
        <p:txBody>
          <a:bodyPr lIns="91440" rIns="91440" rtlCol="0" anchor="t" anchorCtr="0">
            <a:normAutofit/>
          </a:bodyPr>
          <a:lstStyle>
            <a:lvl1pPr marL="0" indent="0">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n-GB" noProof="0"/>
              <a:t>Click to edit Master text styles</a:t>
            </a:r>
          </a:p>
        </p:txBody>
      </p:sp>
      <p:sp>
        <p:nvSpPr>
          <p:cNvPr id="14" name="Rectangle 13">
            <a:extLst>
              <a:ext uri="{FF2B5EF4-FFF2-40B4-BE49-F238E27FC236}">
                <a16:creationId xmlns:a16="http://schemas.microsoft.com/office/drawing/2014/main" id="{45757C57-BBBA-44C6-9A4D-12F5D1E400AA}"/>
              </a:ext>
            </a:extLst>
          </p:cNvPr>
          <p:cNvSpPr/>
          <p:nvPr userDrawn="1"/>
        </p:nvSpPr>
        <p:spPr>
          <a:xfrm>
            <a:off x="37528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25969842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Content with Caption">
    <p:spTree>
      <p:nvGrpSpPr>
        <p:cNvPr id="1" name=""/>
        <p:cNvGrpSpPr/>
        <p:nvPr/>
      </p:nvGrpSpPr>
      <p:grpSpPr>
        <a:xfrm>
          <a:off x="0" y="0"/>
          <a:ext cx="0" cy="0"/>
          <a:chOff x="0" y="0"/>
          <a:chExt cx="0" cy="0"/>
        </a:xfrm>
      </p:grpSpPr>
      <p:sp>
        <p:nvSpPr>
          <p:cNvPr id="18" name="Picture Placeholder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12192000" cy="3541486"/>
          </a:xfrm>
        </p:spPr>
        <p:txBody>
          <a:bodyPr rtlCol="0"/>
          <a:lstStyle>
            <a:lvl1pPr>
              <a:defRPr>
                <a:solidFill>
                  <a:schemeClr val="tx1">
                    <a:lumMod val="75000"/>
                    <a:lumOff val="25000"/>
                  </a:schemeClr>
                </a:solidFill>
              </a:defRPr>
            </a:lvl1pPr>
          </a:lstStyle>
          <a:p>
            <a:pPr rtl="0"/>
            <a:r>
              <a:rPr lang="en-GB" noProof="0"/>
              <a:t>Click icon to add picture</a:t>
            </a:r>
          </a:p>
        </p:txBody>
      </p:sp>
      <p:sp>
        <p:nvSpPr>
          <p:cNvPr id="10" name="Parallelogram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p>
        </p:txBody>
      </p:sp>
      <p:sp>
        <p:nvSpPr>
          <p:cNvPr id="2" name="Title 1"/>
          <p:cNvSpPr>
            <a:spLocks noGrp="1"/>
          </p:cNvSpPr>
          <p:nvPr>
            <p:ph type="title"/>
          </p:nvPr>
        </p:nvSpPr>
        <p:spPr>
          <a:xfrm>
            <a:off x="3068577" y="880375"/>
            <a:ext cx="6054846" cy="634336"/>
          </a:xfrm>
        </p:spPr>
        <p:txBody>
          <a:bodyPr rtlCol="0" anchor="ctr">
            <a:noAutofit/>
          </a:bodyPr>
          <a:lstStyle>
            <a:lvl1pPr algn="ctr">
              <a:lnSpc>
                <a:spcPct val="90000"/>
              </a:lnSpc>
              <a:defRPr sz="3600" b="1" i="0">
                <a:solidFill>
                  <a:schemeClr val="tx1">
                    <a:lumMod val="75000"/>
                    <a:lumOff val="25000"/>
                  </a:schemeClr>
                </a:solidFill>
                <a:latin typeface="+mn-lt"/>
              </a:defRPr>
            </a:lvl1pPr>
          </a:lstStyle>
          <a:p>
            <a:pPr rtl="0"/>
            <a:r>
              <a:rPr lang="en-GB" noProof="0"/>
              <a:t>Click to edit Master title style</a:t>
            </a:r>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6BB29A78-B697-437D-9624-30A869AD1C7E}" type="datetime1">
              <a:rPr lang="en-GB" noProof="0" smtClean="0"/>
              <a:t>23/04/2025</a:t>
            </a:fld>
            <a:endParaRPr lang="en-GB" noProof="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en-GB" noProof="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en-GB" noProof="0" smtClean="0"/>
              <a:pPr rtl="0"/>
              <a:t>‹#›</a:t>
            </a:fld>
            <a:endParaRPr lang="en-GB" noProof="0"/>
          </a:p>
        </p:txBody>
      </p:sp>
      <p:sp>
        <p:nvSpPr>
          <p:cNvPr id="19" name="Rectangle 18">
            <a:extLst>
              <a:ext uri="{FF2B5EF4-FFF2-40B4-BE49-F238E27FC236}">
                <a16:creationId xmlns:a16="http://schemas.microsoft.com/office/drawing/2014/main" id="{AF446475-024F-4C71-99D3-501468ACAD11}"/>
              </a:ext>
            </a:extLst>
          </p:cNvPr>
          <p:cNvSpPr/>
          <p:nvPr userDrawn="1"/>
        </p:nvSpPr>
        <p:spPr>
          <a:xfrm>
            <a:off x="5577840" y="0"/>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1826216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10" name="Parallelogram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p>
        </p:txBody>
      </p:sp>
      <p:sp>
        <p:nvSpPr>
          <p:cNvPr id="4" name="Rectangle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8" name="Rectangle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en-GB" noProof="0"/>
              <a:t>Click to edit Master title style</a:t>
            </a:r>
          </a:p>
        </p:txBody>
      </p:sp>
      <p:sp>
        <p:nvSpPr>
          <p:cNvPr id="3" name="Content Placeholder 2"/>
          <p:cNvSpPr>
            <a:spLocks noGrp="1"/>
          </p:cNvSpPr>
          <p:nvPr>
            <p:ph idx="1"/>
          </p:nvPr>
        </p:nvSpPr>
        <p:spPr>
          <a:xfrm>
            <a:off x="6473373" y="943430"/>
            <a:ext cx="4699452"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B6258326-D8D0-4110-9C2B-919D0122436D}" type="datetime1">
              <a:rPr lang="en-GB" noProof="0" smtClean="0"/>
              <a:t>23/04/2025</a:t>
            </a:fld>
            <a:endParaRPr lang="en-GB" noProof="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en-GB" noProof="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en-GB" noProof="0" smtClean="0"/>
              <a:pPr rtl="0"/>
              <a:t>‹#›</a:t>
            </a:fld>
            <a:endParaRPr lang="en-GB" noProof="0"/>
          </a:p>
        </p:txBody>
      </p:sp>
      <p:sp>
        <p:nvSpPr>
          <p:cNvPr id="20" name="Rectangle 19">
            <a:extLst>
              <a:ext uri="{FF2B5EF4-FFF2-40B4-BE49-F238E27FC236}">
                <a16:creationId xmlns:a16="http://schemas.microsoft.com/office/drawing/2014/main" id="{EF73BF96-A07C-4AAA-A37F-65151BD22A70}"/>
              </a:ext>
            </a:extLst>
          </p:cNvPr>
          <p:cNvSpPr/>
          <p:nvPr userDrawn="1"/>
        </p:nvSpPr>
        <p:spPr>
          <a:xfrm>
            <a:off x="4370251" y="2322780"/>
            <a:ext cx="1348378" cy="12186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13315164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
        <p:nvSpPr>
          <p:cNvPr id="10" name="Parallelogram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p>
        </p:txBody>
      </p:sp>
      <p:sp>
        <p:nvSpPr>
          <p:cNvPr id="4" name="Rectangle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8" name="Rectangle 7">
            <a:extLst>
              <a:ext uri="{FF2B5EF4-FFF2-40B4-BE49-F238E27FC236}">
                <a16:creationId xmlns:a16="http://schemas.microsoft.com/office/drawing/2014/main" id="{16D90D66-BCB9-4229-A829-628874352AC0}"/>
              </a:ext>
            </a:extLst>
          </p:cNvPr>
          <p:cNvSpPr/>
          <p:nvPr userDrawn="1"/>
        </p:nvSpPr>
        <p:spPr>
          <a:xfrm>
            <a:off x="16" y="0"/>
            <a:ext cx="4654296" cy="5864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en-GB" noProof="0"/>
              <a:t>Click to edit Master title style</a:t>
            </a:r>
          </a:p>
        </p:txBody>
      </p:sp>
      <p:sp>
        <p:nvSpPr>
          <p:cNvPr id="3" name="Content Placeholder 2"/>
          <p:cNvSpPr>
            <a:spLocks noGrp="1"/>
          </p:cNvSpPr>
          <p:nvPr>
            <p:ph idx="1"/>
          </p:nvPr>
        </p:nvSpPr>
        <p:spPr>
          <a:xfrm>
            <a:off x="6518529" y="943430"/>
            <a:ext cx="4654296"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C75AED56-8363-4442-A067-EEB0606B87DC}" type="datetime1">
              <a:rPr lang="en-GB" noProof="0" smtClean="0"/>
              <a:t>23/04/2025</a:t>
            </a:fld>
            <a:endParaRPr lang="en-GB" noProof="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en-GB" noProof="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en-GB" noProof="0" smtClean="0"/>
              <a:pPr rtl="0"/>
              <a:t>‹#›</a:t>
            </a:fld>
            <a:endParaRPr lang="en-GB" noProof="0"/>
          </a:p>
        </p:txBody>
      </p:sp>
      <p:sp>
        <p:nvSpPr>
          <p:cNvPr id="18" name="Rectangle 17">
            <a:extLst>
              <a:ext uri="{FF2B5EF4-FFF2-40B4-BE49-F238E27FC236}">
                <a16:creationId xmlns:a16="http://schemas.microsoft.com/office/drawing/2014/main" id="{6127F28F-6C7B-471B-9839-EF88426C1976}"/>
              </a:ext>
            </a:extLst>
          </p:cNvPr>
          <p:cNvSpPr/>
          <p:nvPr userDrawn="1"/>
        </p:nvSpPr>
        <p:spPr>
          <a:xfrm>
            <a:off x="4370251" y="2322780"/>
            <a:ext cx="1348378" cy="12186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13516284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solidFill>
        </p:spPr>
        <p:txBody>
          <a:bodyPr lIns="457200" tIns="457200" rtlCol="0" anchor="t">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GB" noProof="0"/>
              <a:t>Click icon to add picture</a:t>
            </a:r>
          </a:p>
        </p:txBody>
      </p:sp>
      <p:sp>
        <p:nvSpPr>
          <p:cNvPr id="2" name="Title 1"/>
          <p:cNvSpPr>
            <a:spLocks noGrp="1"/>
          </p:cNvSpPr>
          <p:nvPr>
            <p:ph type="title"/>
          </p:nvPr>
        </p:nvSpPr>
        <p:spPr>
          <a:xfrm>
            <a:off x="1097279" y="4799362"/>
            <a:ext cx="10113645" cy="743682"/>
          </a:xfrm>
        </p:spPr>
        <p:txBody>
          <a:bodyPr tIns="0" bIns="0" rtlCol="0" anchor="b">
            <a:noAutofit/>
          </a:bodyPr>
          <a:lstStyle>
            <a:lvl1pPr algn="ctr">
              <a:defRPr sz="4400" b="1">
                <a:solidFill>
                  <a:srgbClr val="FFFFFF"/>
                </a:solidFill>
              </a:defRPr>
            </a:lvl1pPr>
          </a:lstStyle>
          <a:p>
            <a:pPr rtl="0"/>
            <a:r>
              <a:rPr lang="en-GB" noProof="0"/>
              <a:t>Click to edit Master title style</a:t>
            </a:r>
          </a:p>
        </p:txBody>
      </p:sp>
      <p:sp>
        <p:nvSpPr>
          <p:cNvPr id="4" name="Text Placeholder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GB" noProof="0"/>
              <a:t>Click to edit Master text styles</a:t>
            </a:r>
          </a:p>
        </p:txBody>
      </p:sp>
      <p:sp>
        <p:nvSpPr>
          <p:cNvPr id="5" name="Date Placeholder 4"/>
          <p:cNvSpPr>
            <a:spLocks noGrp="1"/>
          </p:cNvSpPr>
          <p:nvPr>
            <p:ph type="dt" sz="half" idx="10"/>
          </p:nvPr>
        </p:nvSpPr>
        <p:spPr/>
        <p:txBody>
          <a:bodyPr rtlCol="0"/>
          <a:lstStyle>
            <a:lvl1pPr>
              <a:defRPr>
                <a:solidFill>
                  <a:schemeClr val="bg1"/>
                </a:solidFill>
              </a:defRPr>
            </a:lvl1pPr>
          </a:lstStyle>
          <a:p>
            <a:pPr rtl="0"/>
            <a:fld id="{532033E6-01C0-4745-9BC4-55E4106B70E8}" type="datetime1">
              <a:rPr lang="en-GB" noProof="0" smtClean="0"/>
              <a:t>23/04/2025</a:t>
            </a:fld>
            <a:endParaRPr lang="en-GB" noProof="0"/>
          </a:p>
        </p:txBody>
      </p:sp>
      <p:sp>
        <p:nvSpPr>
          <p:cNvPr id="6" name="Footer Placeholder 5"/>
          <p:cNvSpPr>
            <a:spLocks noGrp="1"/>
          </p:cNvSpPr>
          <p:nvPr>
            <p:ph type="ftr" sz="quarter" idx="11"/>
          </p:nvPr>
        </p:nvSpPr>
        <p:spPr>
          <a:xfrm>
            <a:off x="1097279" y="6446838"/>
            <a:ext cx="6818262" cy="365125"/>
          </a:xfrm>
        </p:spPr>
        <p:txBody>
          <a:bodyPr rtlCol="0"/>
          <a:lstStyle>
            <a:lvl1pPr>
              <a:defRPr>
                <a:solidFill>
                  <a:schemeClr val="bg1"/>
                </a:solidFill>
              </a:defRPr>
            </a:lvl1pPr>
          </a:lstStyle>
          <a:p>
            <a:pPr rtl="0"/>
            <a:r>
              <a:rPr lang="en-GB" noProof="0"/>
              <a:t>Footer</a:t>
            </a:r>
          </a:p>
        </p:txBody>
      </p:sp>
      <p:sp>
        <p:nvSpPr>
          <p:cNvPr id="7" name="Slide Number Placeholder 6"/>
          <p:cNvSpPr>
            <a:spLocks noGrp="1"/>
          </p:cNvSpPr>
          <p:nvPr>
            <p:ph type="sldNum" sz="quarter" idx="12"/>
          </p:nvPr>
        </p:nvSpPr>
        <p:spPr/>
        <p:txBody>
          <a:bodyPr rtlCol="0"/>
          <a:lstStyle>
            <a:lvl1pPr>
              <a:defRPr>
                <a:solidFill>
                  <a:schemeClr val="bg1"/>
                </a:solidFill>
              </a:defRPr>
            </a:lvl1pPr>
          </a:lstStyle>
          <a:p>
            <a:pPr rtl="0"/>
            <a:fld id="{3A98EE3D-8CD1-4C3F-BD1C-C98C9596463C}" type="slidenum">
              <a:rPr lang="en-GB" noProof="0" smtClean="0"/>
              <a:pPr rtl="0"/>
              <a:t>‹#›</a:t>
            </a:fld>
            <a:endParaRPr lang="en-GB" noProof="0"/>
          </a:p>
        </p:txBody>
      </p:sp>
      <p:sp>
        <p:nvSpPr>
          <p:cNvPr id="9" name="Rectangle 8">
            <a:extLst>
              <a:ext uri="{FF2B5EF4-FFF2-40B4-BE49-F238E27FC236}">
                <a16:creationId xmlns:a16="http://schemas.microsoft.com/office/drawing/2014/main" id="{B4A4DE4A-F8EF-47D5-8C37-A9021C2BB6A3}"/>
              </a:ext>
            </a:extLst>
          </p:cNvPr>
          <p:cNvSpPr/>
          <p:nvPr userDrawn="1"/>
        </p:nvSpPr>
        <p:spPr>
          <a:xfrm>
            <a:off x="3536950" y="4535901"/>
            <a:ext cx="5118100" cy="125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22191136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noProof="0"/>
              <a:t>Click to edit Master title style</a:t>
            </a:r>
          </a:p>
        </p:txBody>
      </p:sp>
      <p:sp>
        <p:nvSpPr>
          <p:cNvPr id="3" name="Vertical Text Placeholder 2"/>
          <p:cNvSpPr>
            <a:spLocks noGrp="1"/>
          </p:cNvSpPr>
          <p:nvPr>
            <p:ph type="body" orient="vert" idx="1"/>
          </p:nvPr>
        </p:nvSpPr>
        <p:spPr/>
        <p:txBody>
          <a:bodyPr vert="eaVert" lIns="45720" tIns="0" rIns="45720" bIns="0"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rtlCol="0"/>
          <a:lstStyle/>
          <a:p>
            <a:pPr rtl="0"/>
            <a:fld id="{6C3C615C-CCF8-47A3-8B56-A50310C6FA75}" type="datetime1">
              <a:rPr lang="en-GB" noProof="0" smtClean="0"/>
              <a:t>23/04/2025</a:t>
            </a:fld>
            <a:endParaRPr lang="en-GB" noProof="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rtlCol="0"/>
          <a:lstStyle/>
          <a:p>
            <a:pPr rtl="0"/>
            <a:r>
              <a:rPr lang="en-GB" noProof="0"/>
              <a:t>Footer</a:t>
            </a:r>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35031579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346200"/>
            <a:ext cx="2448033" cy="4530725"/>
          </a:xfrm>
        </p:spPr>
        <p:txBody>
          <a:bodyPr vert="eaVert" rtlCol="0"/>
          <a:lstStyle/>
          <a:p>
            <a:pPr rtl="0"/>
            <a:r>
              <a:rPr lang="en-GB" noProof="0"/>
              <a:t>Click to edit Master title style</a:t>
            </a:r>
          </a:p>
        </p:txBody>
      </p:sp>
      <p:sp>
        <p:nvSpPr>
          <p:cNvPr id="3" name="Vertical Text Placeholder 2"/>
          <p:cNvSpPr>
            <a:spLocks noGrp="1"/>
          </p:cNvSpPr>
          <p:nvPr>
            <p:ph type="body" orient="vert" idx="1"/>
          </p:nvPr>
        </p:nvSpPr>
        <p:spPr>
          <a:xfrm>
            <a:off x="1092200" y="1346200"/>
            <a:ext cx="7480300" cy="4530723"/>
          </a:xfrm>
        </p:spPr>
        <p:txBody>
          <a:bodyPr vert="eaVert" lIns="45720" tIns="0" rIns="45720" bIns="0"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rtlCol="0"/>
          <a:lstStyle/>
          <a:p>
            <a:pPr rtl="0"/>
            <a:fld id="{10BD7E91-6C51-4A37-8BA9-63DA3AF7C9BA}" type="datetime1">
              <a:rPr lang="en-GB" noProof="0" smtClean="0"/>
              <a:t>23/04/2025</a:t>
            </a:fld>
            <a:endParaRPr lang="en-GB" noProof="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rtlCol="0"/>
          <a:lstStyle/>
          <a:p>
            <a:pPr rtl="0"/>
            <a:r>
              <a:rPr lang="en-GB" noProof="0"/>
              <a:t>Footer</a:t>
            </a:r>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
        <p:nvSpPr>
          <p:cNvPr id="14" name="Rectangle 13">
            <a:extLst>
              <a:ext uri="{FF2B5EF4-FFF2-40B4-BE49-F238E27FC236}">
                <a16:creationId xmlns:a16="http://schemas.microsoft.com/office/drawing/2014/main" id="{6B443CC6-CDCA-4595-ADAE-DCB961FF1A8E}"/>
              </a:ext>
            </a:extLst>
          </p:cNvPr>
          <p:cNvSpPr/>
          <p:nvPr userDrawn="1"/>
        </p:nvSpPr>
        <p:spPr>
          <a:xfrm rot="16200000">
            <a:off x="8871481" y="-14658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3356242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45171-8EF3-92D0-4AAB-616A39CB7CF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CH"/>
          </a:p>
        </p:txBody>
      </p:sp>
      <p:sp>
        <p:nvSpPr>
          <p:cNvPr id="3" name="Subtitle 2">
            <a:extLst>
              <a:ext uri="{FF2B5EF4-FFF2-40B4-BE49-F238E27FC236}">
                <a16:creationId xmlns:a16="http://schemas.microsoft.com/office/drawing/2014/main" id="{DB9DFC96-0176-78ED-8F26-DDF0A275EA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CH"/>
          </a:p>
        </p:txBody>
      </p:sp>
      <p:sp>
        <p:nvSpPr>
          <p:cNvPr id="4" name="Date Placeholder 3">
            <a:extLst>
              <a:ext uri="{FF2B5EF4-FFF2-40B4-BE49-F238E27FC236}">
                <a16:creationId xmlns:a16="http://schemas.microsoft.com/office/drawing/2014/main" id="{8F5574EB-5E3E-03F0-8856-45C1C25E2F48}"/>
              </a:ext>
            </a:extLst>
          </p:cNvPr>
          <p:cNvSpPr>
            <a:spLocks noGrp="1"/>
          </p:cNvSpPr>
          <p:nvPr>
            <p:ph type="dt" sz="half" idx="10"/>
          </p:nvPr>
        </p:nvSpPr>
        <p:spPr/>
        <p:txBody>
          <a:bodyPr/>
          <a:lstStyle/>
          <a:p>
            <a:fld id="{3B371BE0-370C-C94A-BF7A-E0973EB9AAD9}" type="datetimeFigureOut">
              <a:rPr lang="en-CH" smtClean="0"/>
              <a:t>04/23/2025</a:t>
            </a:fld>
            <a:endParaRPr lang="en-CH"/>
          </a:p>
        </p:txBody>
      </p:sp>
      <p:sp>
        <p:nvSpPr>
          <p:cNvPr id="5" name="Footer Placeholder 4">
            <a:extLst>
              <a:ext uri="{FF2B5EF4-FFF2-40B4-BE49-F238E27FC236}">
                <a16:creationId xmlns:a16="http://schemas.microsoft.com/office/drawing/2014/main" id="{4292BD34-7FFF-A61A-D097-B38D693C9D40}"/>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B9C4C463-ECAE-A041-1210-4A202C4D65F4}"/>
              </a:ext>
            </a:extLst>
          </p:cNvPr>
          <p:cNvSpPr>
            <a:spLocks noGrp="1"/>
          </p:cNvSpPr>
          <p:nvPr>
            <p:ph type="sldNum" sz="quarter" idx="12"/>
          </p:nvPr>
        </p:nvSpPr>
        <p:spPr/>
        <p:txBody>
          <a:bodyPr/>
          <a:lstStyle/>
          <a:p>
            <a:fld id="{64FFF889-79A2-F54B-B875-F8648BF4D427}" type="slidenum">
              <a:rPr lang="en-CH" smtClean="0"/>
              <a:t>‹#›</a:t>
            </a:fld>
            <a:endParaRPr lang="en-CH"/>
          </a:p>
        </p:txBody>
      </p:sp>
    </p:spTree>
    <p:extLst>
      <p:ext uri="{BB962C8B-B14F-4D97-AF65-F5344CB8AC3E}">
        <p14:creationId xmlns:p14="http://schemas.microsoft.com/office/powerpoint/2010/main" val="1245201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70310-7B72-CB37-8C57-97333250CB15}"/>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39519AEC-C1C2-C6A6-2724-08210C379B5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5AE2B011-8CF1-BA96-C2E6-07F415DF679A}"/>
              </a:ext>
            </a:extLst>
          </p:cNvPr>
          <p:cNvSpPr>
            <a:spLocks noGrp="1"/>
          </p:cNvSpPr>
          <p:nvPr>
            <p:ph type="dt" sz="half" idx="10"/>
          </p:nvPr>
        </p:nvSpPr>
        <p:spPr/>
        <p:txBody>
          <a:bodyPr/>
          <a:lstStyle/>
          <a:p>
            <a:fld id="{3B371BE0-370C-C94A-BF7A-E0973EB9AAD9}" type="datetimeFigureOut">
              <a:rPr lang="en-CH" smtClean="0"/>
              <a:t>04/23/2025</a:t>
            </a:fld>
            <a:endParaRPr lang="en-CH"/>
          </a:p>
        </p:txBody>
      </p:sp>
      <p:sp>
        <p:nvSpPr>
          <p:cNvPr id="5" name="Footer Placeholder 4">
            <a:extLst>
              <a:ext uri="{FF2B5EF4-FFF2-40B4-BE49-F238E27FC236}">
                <a16:creationId xmlns:a16="http://schemas.microsoft.com/office/drawing/2014/main" id="{98FEF0D7-C5A6-3924-0B50-E3EAA048E289}"/>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ABC64C03-4952-250D-E259-69E69083503F}"/>
              </a:ext>
            </a:extLst>
          </p:cNvPr>
          <p:cNvSpPr>
            <a:spLocks noGrp="1"/>
          </p:cNvSpPr>
          <p:nvPr>
            <p:ph type="sldNum" sz="quarter" idx="12"/>
          </p:nvPr>
        </p:nvSpPr>
        <p:spPr/>
        <p:txBody>
          <a:bodyPr/>
          <a:lstStyle/>
          <a:p>
            <a:fld id="{64FFF889-79A2-F54B-B875-F8648BF4D427}" type="slidenum">
              <a:rPr lang="en-CH" smtClean="0"/>
              <a:t>‹#›</a:t>
            </a:fld>
            <a:endParaRPr lang="en-CH"/>
          </a:p>
        </p:txBody>
      </p:sp>
    </p:spTree>
    <p:extLst>
      <p:ext uri="{BB962C8B-B14F-4D97-AF65-F5344CB8AC3E}">
        <p14:creationId xmlns:p14="http://schemas.microsoft.com/office/powerpoint/2010/main" val="32382272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9CA9D-1624-F18E-7D01-A54AECF9DE4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CH"/>
          </a:p>
        </p:txBody>
      </p:sp>
      <p:sp>
        <p:nvSpPr>
          <p:cNvPr id="3" name="Text Placeholder 2">
            <a:extLst>
              <a:ext uri="{FF2B5EF4-FFF2-40B4-BE49-F238E27FC236}">
                <a16:creationId xmlns:a16="http://schemas.microsoft.com/office/drawing/2014/main" id="{DABB7A37-D096-66AA-105F-2E86C6843AB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D8AB06C-AF74-B2C3-4DDB-BFE44584E24E}"/>
              </a:ext>
            </a:extLst>
          </p:cNvPr>
          <p:cNvSpPr>
            <a:spLocks noGrp="1"/>
          </p:cNvSpPr>
          <p:nvPr>
            <p:ph type="dt" sz="half" idx="10"/>
          </p:nvPr>
        </p:nvSpPr>
        <p:spPr/>
        <p:txBody>
          <a:bodyPr/>
          <a:lstStyle/>
          <a:p>
            <a:fld id="{3B371BE0-370C-C94A-BF7A-E0973EB9AAD9}" type="datetimeFigureOut">
              <a:rPr lang="en-CH" smtClean="0"/>
              <a:t>04/23/2025</a:t>
            </a:fld>
            <a:endParaRPr lang="en-CH"/>
          </a:p>
        </p:txBody>
      </p:sp>
      <p:sp>
        <p:nvSpPr>
          <p:cNvPr id="5" name="Footer Placeholder 4">
            <a:extLst>
              <a:ext uri="{FF2B5EF4-FFF2-40B4-BE49-F238E27FC236}">
                <a16:creationId xmlns:a16="http://schemas.microsoft.com/office/drawing/2014/main" id="{68DAD85C-2958-E90F-DB05-935B33BC7A7C}"/>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8D3D3B5E-2450-45B2-746A-E32652C13B63}"/>
              </a:ext>
            </a:extLst>
          </p:cNvPr>
          <p:cNvSpPr>
            <a:spLocks noGrp="1"/>
          </p:cNvSpPr>
          <p:nvPr>
            <p:ph type="sldNum" sz="quarter" idx="12"/>
          </p:nvPr>
        </p:nvSpPr>
        <p:spPr/>
        <p:txBody>
          <a:bodyPr/>
          <a:lstStyle/>
          <a:p>
            <a:fld id="{64FFF889-79A2-F54B-B875-F8648BF4D427}" type="slidenum">
              <a:rPr lang="en-CH" smtClean="0"/>
              <a:t>‹#›</a:t>
            </a:fld>
            <a:endParaRPr lang="en-CH"/>
          </a:p>
        </p:txBody>
      </p:sp>
    </p:spTree>
    <p:extLst>
      <p:ext uri="{BB962C8B-B14F-4D97-AF65-F5344CB8AC3E}">
        <p14:creationId xmlns:p14="http://schemas.microsoft.com/office/powerpoint/2010/main" val="19934109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C236A-648C-A0AE-3232-4420766C6CC9}"/>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63CD5379-3A37-B9C2-AB05-16E06FA5E8A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Content Placeholder 3">
            <a:extLst>
              <a:ext uri="{FF2B5EF4-FFF2-40B4-BE49-F238E27FC236}">
                <a16:creationId xmlns:a16="http://schemas.microsoft.com/office/drawing/2014/main" id="{4DED121B-2A5D-A57D-06F2-BE97852C4A0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Date Placeholder 4">
            <a:extLst>
              <a:ext uri="{FF2B5EF4-FFF2-40B4-BE49-F238E27FC236}">
                <a16:creationId xmlns:a16="http://schemas.microsoft.com/office/drawing/2014/main" id="{20233D98-118F-3540-D4CB-C271C439B6CB}"/>
              </a:ext>
            </a:extLst>
          </p:cNvPr>
          <p:cNvSpPr>
            <a:spLocks noGrp="1"/>
          </p:cNvSpPr>
          <p:nvPr>
            <p:ph type="dt" sz="half" idx="10"/>
          </p:nvPr>
        </p:nvSpPr>
        <p:spPr/>
        <p:txBody>
          <a:bodyPr/>
          <a:lstStyle/>
          <a:p>
            <a:fld id="{3B371BE0-370C-C94A-BF7A-E0973EB9AAD9}" type="datetimeFigureOut">
              <a:rPr lang="en-CH" smtClean="0"/>
              <a:t>04/23/2025</a:t>
            </a:fld>
            <a:endParaRPr lang="en-CH"/>
          </a:p>
        </p:txBody>
      </p:sp>
      <p:sp>
        <p:nvSpPr>
          <p:cNvPr id="6" name="Footer Placeholder 5">
            <a:extLst>
              <a:ext uri="{FF2B5EF4-FFF2-40B4-BE49-F238E27FC236}">
                <a16:creationId xmlns:a16="http://schemas.microsoft.com/office/drawing/2014/main" id="{3ED93173-1D98-DA44-AACE-62E4EE5E0D99}"/>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7BD5FC5E-0CB5-2D1B-D853-B43870687528}"/>
              </a:ext>
            </a:extLst>
          </p:cNvPr>
          <p:cNvSpPr>
            <a:spLocks noGrp="1"/>
          </p:cNvSpPr>
          <p:nvPr>
            <p:ph type="sldNum" sz="quarter" idx="12"/>
          </p:nvPr>
        </p:nvSpPr>
        <p:spPr/>
        <p:txBody>
          <a:bodyPr/>
          <a:lstStyle/>
          <a:p>
            <a:fld id="{64FFF889-79A2-F54B-B875-F8648BF4D427}" type="slidenum">
              <a:rPr lang="en-CH" smtClean="0"/>
              <a:t>‹#›</a:t>
            </a:fld>
            <a:endParaRPr lang="en-CH"/>
          </a:p>
        </p:txBody>
      </p:sp>
    </p:spTree>
    <p:extLst>
      <p:ext uri="{BB962C8B-B14F-4D97-AF65-F5344CB8AC3E}">
        <p14:creationId xmlns:p14="http://schemas.microsoft.com/office/powerpoint/2010/main" val="3103947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35921674-E713-441C-B2F9-F9A6E5F44F05}" type="datetime1">
              <a:rPr lang="en-GB" noProof="0" smtClean="0"/>
              <a:t>23/04/2025</a:t>
            </a:fld>
            <a:endParaRPr lang="en-GB" noProof="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en-GB" noProof="0"/>
              <a:t>Footer</a:t>
            </a:r>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en-GB" noProof="0" smtClean="0"/>
              <a:pPr rtl="0"/>
              <a:t>‹#›</a:t>
            </a:fld>
            <a:endParaRPr lang="en-GB" noProof="0"/>
          </a:p>
        </p:txBody>
      </p:sp>
      <p:sp>
        <p:nvSpPr>
          <p:cNvPr id="12" name="Picture Placeholder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12192000" cy="6858000"/>
          </a:xfrm>
        </p:spPr>
        <p:txBody>
          <a:bodyPr rtlCol="0"/>
          <a:lstStyle/>
          <a:p>
            <a:pPr rtl="0"/>
            <a:r>
              <a:rPr lang="en-GB" noProof="0"/>
              <a:t>Click icon to add picture</a:t>
            </a:r>
          </a:p>
        </p:txBody>
      </p:sp>
      <p:sp>
        <p:nvSpPr>
          <p:cNvPr id="13" name="Rectangle 12">
            <a:extLst>
              <a:ext uri="{FF2B5EF4-FFF2-40B4-BE49-F238E27FC236}">
                <a16:creationId xmlns:a16="http://schemas.microsoft.com/office/drawing/2014/main" id="{33820398-8D1F-4543-ABA0-7A67C38769B3}"/>
              </a:ext>
            </a:extLst>
          </p:cNvPr>
          <p:cNvSpPr/>
          <p:nvPr userDrawn="1"/>
        </p:nvSpPr>
        <p:spPr>
          <a:xfrm>
            <a:off x="1735138"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en-GB" sz="1400" noProof="0"/>
          </a:p>
        </p:txBody>
      </p:sp>
      <p:sp>
        <p:nvSpPr>
          <p:cNvPr id="2" name="Title 1"/>
          <p:cNvSpPr>
            <a:spLocks noGrp="1"/>
          </p:cNvSpPr>
          <p:nvPr>
            <p:ph type="title"/>
          </p:nvPr>
        </p:nvSpPr>
        <p:spPr>
          <a:xfrm>
            <a:off x="1930399" y="3746500"/>
            <a:ext cx="8331202" cy="1308100"/>
          </a:xfrm>
        </p:spPr>
        <p:txBody>
          <a:bodyPr rtlCol="0" anchor="b" anchorCtr="0">
            <a:noAutofit/>
          </a:bodyPr>
          <a:lstStyle>
            <a:lvl1pPr algn="ctr">
              <a:lnSpc>
                <a:spcPct val="90000"/>
              </a:lnSpc>
              <a:defRPr sz="4800" b="1">
                <a:solidFill>
                  <a:schemeClr val="bg1"/>
                </a:solidFill>
                <a:latin typeface="+mn-lt"/>
              </a:defRPr>
            </a:lvl1pPr>
          </a:lstStyle>
          <a:p>
            <a:pPr rtl="0"/>
            <a:r>
              <a:rPr lang="en-GB" noProof="0"/>
              <a:t>Click to edit Master title style</a:t>
            </a:r>
          </a:p>
        </p:txBody>
      </p:sp>
      <p:sp>
        <p:nvSpPr>
          <p:cNvPr id="3" name="Text Placeholder 2"/>
          <p:cNvSpPr>
            <a:spLocks noGrp="1"/>
          </p:cNvSpPr>
          <p:nvPr>
            <p:ph type="body" idx="1"/>
          </p:nvPr>
        </p:nvSpPr>
        <p:spPr>
          <a:xfrm>
            <a:off x="1930400" y="5219700"/>
            <a:ext cx="8331201" cy="586740"/>
          </a:xfrm>
        </p:spPr>
        <p:txBody>
          <a:bodyPr lIns="91440" rIns="91440" rtlCol="0" anchor="t" anchorCtr="0">
            <a:normAutofit/>
          </a:bodyPr>
          <a:lstStyle>
            <a:lvl1pPr marL="0" indent="0" algn="ctr">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n-GB" noProof="0"/>
              <a:t>Click to edit Master text styles</a:t>
            </a:r>
          </a:p>
        </p:txBody>
      </p:sp>
      <p:sp>
        <p:nvSpPr>
          <p:cNvPr id="14" name="Rectangle 13">
            <a:extLst>
              <a:ext uri="{FF2B5EF4-FFF2-40B4-BE49-F238E27FC236}">
                <a16:creationId xmlns:a16="http://schemas.microsoft.com/office/drawing/2014/main" id="{45757C57-BBBA-44C6-9A4D-12F5D1E400AA}"/>
              </a:ext>
            </a:extLst>
          </p:cNvPr>
          <p:cNvSpPr/>
          <p:nvPr userDrawn="1"/>
        </p:nvSpPr>
        <p:spPr>
          <a:xfrm>
            <a:off x="35369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37664897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99095-09BB-0862-C226-1F8E217409AC}"/>
              </a:ext>
            </a:extLst>
          </p:cNvPr>
          <p:cNvSpPr>
            <a:spLocks noGrp="1"/>
          </p:cNvSpPr>
          <p:nvPr>
            <p:ph type="title"/>
          </p:nvPr>
        </p:nvSpPr>
        <p:spPr>
          <a:xfrm>
            <a:off x="839788" y="365125"/>
            <a:ext cx="10515600" cy="1325563"/>
          </a:xfrm>
        </p:spPr>
        <p:txBody>
          <a:bodyPr/>
          <a:lstStyle/>
          <a:p>
            <a:r>
              <a:rPr lang="en-GB"/>
              <a:t>Click to edit Master title style</a:t>
            </a:r>
            <a:endParaRPr lang="en-CH"/>
          </a:p>
        </p:txBody>
      </p:sp>
      <p:sp>
        <p:nvSpPr>
          <p:cNvPr id="3" name="Text Placeholder 2">
            <a:extLst>
              <a:ext uri="{FF2B5EF4-FFF2-40B4-BE49-F238E27FC236}">
                <a16:creationId xmlns:a16="http://schemas.microsoft.com/office/drawing/2014/main" id="{3B2D2BE4-816A-F444-ABD7-B6A7B96AF8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0E6ACAE-9D11-BA18-F7CF-CDD851888A4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Text Placeholder 4">
            <a:extLst>
              <a:ext uri="{FF2B5EF4-FFF2-40B4-BE49-F238E27FC236}">
                <a16:creationId xmlns:a16="http://schemas.microsoft.com/office/drawing/2014/main" id="{829E3205-DAFB-CD92-5749-7BF611649E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EE949EA-60CA-73AC-246A-47F69158902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7" name="Date Placeholder 6">
            <a:extLst>
              <a:ext uri="{FF2B5EF4-FFF2-40B4-BE49-F238E27FC236}">
                <a16:creationId xmlns:a16="http://schemas.microsoft.com/office/drawing/2014/main" id="{9A44764E-10DF-2B41-B58E-538544BFEB1A}"/>
              </a:ext>
            </a:extLst>
          </p:cNvPr>
          <p:cNvSpPr>
            <a:spLocks noGrp="1"/>
          </p:cNvSpPr>
          <p:nvPr>
            <p:ph type="dt" sz="half" idx="10"/>
          </p:nvPr>
        </p:nvSpPr>
        <p:spPr/>
        <p:txBody>
          <a:bodyPr/>
          <a:lstStyle/>
          <a:p>
            <a:fld id="{3B371BE0-370C-C94A-BF7A-E0973EB9AAD9}" type="datetimeFigureOut">
              <a:rPr lang="en-CH" smtClean="0"/>
              <a:t>04/23/2025</a:t>
            </a:fld>
            <a:endParaRPr lang="en-CH"/>
          </a:p>
        </p:txBody>
      </p:sp>
      <p:sp>
        <p:nvSpPr>
          <p:cNvPr id="8" name="Footer Placeholder 7">
            <a:extLst>
              <a:ext uri="{FF2B5EF4-FFF2-40B4-BE49-F238E27FC236}">
                <a16:creationId xmlns:a16="http://schemas.microsoft.com/office/drawing/2014/main" id="{CAD01CC2-CD8C-2834-3086-5850606E06EB}"/>
              </a:ext>
            </a:extLst>
          </p:cNvPr>
          <p:cNvSpPr>
            <a:spLocks noGrp="1"/>
          </p:cNvSpPr>
          <p:nvPr>
            <p:ph type="ftr" sz="quarter" idx="11"/>
          </p:nvPr>
        </p:nvSpPr>
        <p:spPr/>
        <p:txBody>
          <a:bodyPr/>
          <a:lstStyle/>
          <a:p>
            <a:endParaRPr lang="en-CH"/>
          </a:p>
        </p:txBody>
      </p:sp>
      <p:sp>
        <p:nvSpPr>
          <p:cNvPr id="9" name="Slide Number Placeholder 8">
            <a:extLst>
              <a:ext uri="{FF2B5EF4-FFF2-40B4-BE49-F238E27FC236}">
                <a16:creationId xmlns:a16="http://schemas.microsoft.com/office/drawing/2014/main" id="{3C4F2D1F-03A7-BA08-75BC-550DC404F55B}"/>
              </a:ext>
            </a:extLst>
          </p:cNvPr>
          <p:cNvSpPr>
            <a:spLocks noGrp="1"/>
          </p:cNvSpPr>
          <p:nvPr>
            <p:ph type="sldNum" sz="quarter" idx="12"/>
          </p:nvPr>
        </p:nvSpPr>
        <p:spPr/>
        <p:txBody>
          <a:bodyPr/>
          <a:lstStyle/>
          <a:p>
            <a:fld id="{64FFF889-79A2-F54B-B875-F8648BF4D427}" type="slidenum">
              <a:rPr lang="en-CH" smtClean="0"/>
              <a:t>‹#›</a:t>
            </a:fld>
            <a:endParaRPr lang="en-CH"/>
          </a:p>
        </p:txBody>
      </p:sp>
    </p:spTree>
    <p:extLst>
      <p:ext uri="{BB962C8B-B14F-4D97-AF65-F5344CB8AC3E}">
        <p14:creationId xmlns:p14="http://schemas.microsoft.com/office/powerpoint/2010/main" val="20079771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D87C6-8890-2260-3162-797341FB8DD6}"/>
              </a:ext>
            </a:extLst>
          </p:cNvPr>
          <p:cNvSpPr>
            <a:spLocks noGrp="1"/>
          </p:cNvSpPr>
          <p:nvPr>
            <p:ph type="title"/>
          </p:nvPr>
        </p:nvSpPr>
        <p:spPr/>
        <p:txBody>
          <a:bodyPr/>
          <a:lstStyle/>
          <a:p>
            <a:r>
              <a:rPr lang="en-GB"/>
              <a:t>Click to edit Master title style</a:t>
            </a:r>
            <a:endParaRPr lang="en-CH"/>
          </a:p>
        </p:txBody>
      </p:sp>
      <p:sp>
        <p:nvSpPr>
          <p:cNvPr id="3" name="Date Placeholder 2">
            <a:extLst>
              <a:ext uri="{FF2B5EF4-FFF2-40B4-BE49-F238E27FC236}">
                <a16:creationId xmlns:a16="http://schemas.microsoft.com/office/drawing/2014/main" id="{B3231F71-2F7D-DEA1-CB30-40A8134C4D43}"/>
              </a:ext>
            </a:extLst>
          </p:cNvPr>
          <p:cNvSpPr>
            <a:spLocks noGrp="1"/>
          </p:cNvSpPr>
          <p:nvPr>
            <p:ph type="dt" sz="half" idx="10"/>
          </p:nvPr>
        </p:nvSpPr>
        <p:spPr/>
        <p:txBody>
          <a:bodyPr/>
          <a:lstStyle/>
          <a:p>
            <a:fld id="{3B371BE0-370C-C94A-BF7A-E0973EB9AAD9}" type="datetimeFigureOut">
              <a:rPr lang="en-CH" smtClean="0"/>
              <a:t>04/23/2025</a:t>
            </a:fld>
            <a:endParaRPr lang="en-CH"/>
          </a:p>
        </p:txBody>
      </p:sp>
      <p:sp>
        <p:nvSpPr>
          <p:cNvPr id="4" name="Footer Placeholder 3">
            <a:extLst>
              <a:ext uri="{FF2B5EF4-FFF2-40B4-BE49-F238E27FC236}">
                <a16:creationId xmlns:a16="http://schemas.microsoft.com/office/drawing/2014/main" id="{6AD7158A-B3E9-CE41-88C6-053C95159CE7}"/>
              </a:ext>
            </a:extLst>
          </p:cNvPr>
          <p:cNvSpPr>
            <a:spLocks noGrp="1"/>
          </p:cNvSpPr>
          <p:nvPr>
            <p:ph type="ftr" sz="quarter" idx="11"/>
          </p:nvPr>
        </p:nvSpPr>
        <p:spPr/>
        <p:txBody>
          <a:bodyPr/>
          <a:lstStyle/>
          <a:p>
            <a:endParaRPr lang="en-CH"/>
          </a:p>
        </p:txBody>
      </p:sp>
      <p:sp>
        <p:nvSpPr>
          <p:cNvPr id="5" name="Slide Number Placeholder 4">
            <a:extLst>
              <a:ext uri="{FF2B5EF4-FFF2-40B4-BE49-F238E27FC236}">
                <a16:creationId xmlns:a16="http://schemas.microsoft.com/office/drawing/2014/main" id="{DA6E5287-335E-165E-ABBA-313C2A4D4D1C}"/>
              </a:ext>
            </a:extLst>
          </p:cNvPr>
          <p:cNvSpPr>
            <a:spLocks noGrp="1"/>
          </p:cNvSpPr>
          <p:nvPr>
            <p:ph type="sldNum" sz="quarter" idx="12"/>
          </p:nvPr>
        </p:nvSpPr>
        <p:spPr/>
        <p:txBody>
          <a:bodyPr/>
          <a:lstStyle/>
          <a:p>
            <a:fld id="{64FFF889-79A2-F54B-B875-F8648BF4D427}" type="slidenum">
              <a:rPr lang="en-CH" smtClean="0"/>
              <a:t>‹#›</a:t>
            </a:fld>
            <a:endParaRPr lang="en-CH"/>
          </a:p>
        </p:txBody>
      </p:sp>
    </p:spTree>
    <p:extLst>
      <p:ext uri="{BB962C8B-B14F-4D97-AF65-F5344CB8AC3E}">
        <p14:creationId xmlns:p14="http://schemas.microsoft.com/office/powerpoint/2010/main" val="12859911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DD3FEE-590E-46D5-5C5D-64CA76FF0984}"/>
              </a:ext>
            </a:extLst>
          </p:cNvPr>
          <p:cNvSpPr>
            <a:spLocks noGrp="1"/>
          </p:cNvSpPr>
          <p:nvPr>
            <p:ph type="dt" sz="half" idx="10"/>
          </p:nvPr>
        </p:nvSpPr>
        <p:spPr/>
        <p:txBody>
          <a:bodyPr/>
          <a:lstStyle/>
          <a:p>
            <a:fld id="{3B371BE0-370C-C94A-BF7A-E0973EB9AAD9}" type="datetimeFigureOut">
              <a:rPr lang="en-CH" smtClean="0"/>
              <a:t>04/23/2025</a:t>
            </a:fld>
            <a:endParaRPr lang="en-CH"/>
          </a:p>
        </p:txBody>
      </p:sp>
      <p:sp>
        <p:nvSpPr>
          <p:cNvPr id="3" name="Footer Placeholder 2">
            <a:extLst>
              <a:ext uri="{FF2B5EF4-FFF2-40B4-BE49-F238E27FC236}">
                <a16:creationId xmlns:a16="http://schemas.microsoft.com/office/drawing/2014/main" id="{63138EF3-ADD8-91F8-A9BB-31C811B8D0B4}"/>
              </a:ext>
            </a:extLst>
          </p:cNvPr>
          <p:cNvSpPr>
            <a:spLocks noGrp="1"/>
          </p:cNvSpPr>
          <p:nvPr>
            <p:ph type="ftr" sz="quarter" idx="11"/>
          </p:nvPr>
        </p:nvSpPr>
        <p:spPr/>
        <p:txBody>
          <a:bodyPr/>
          <a:lstStyle/>
          <a:p>
            <a:endParaRPr lang="en-CH"/>
          </a:p>
        </p:txBody>
      </p:sp>
      <p:sp>
        <p:nvSpPr>
          <p:cNvPr id="4" name="Slide Number Placeholder 3">
            <a:extLst>
              <a:ext uri="{FF2B5EF4-FFF2-40B4-BE49-F238E27FC236}">
                <a16:creationId xmlns:a16="http://schemas.microsoft.com/office/drawing/2014/main" id="{277659C0-5DD2-2254-5ABA-4984A6464A1B}"/>
              </a:ext>
            </a:extLst>
          </p:cNvPr>
          <p:cNvSpPr>
            <a:spLocks noGrp="1"/>
          </p:cNvSpPr>
          <p:nvPr>
            <p:ph type="sldNum" sz="quarter" idx="12"/>
          </p:nvPr>
        </p:nvSpPr>
        <p:spPr/>
        <p:txBody>
          <a:bodyPr/>
          <a:lstStyle/>
          <a:p>
            <a:fld id="{64FFF889-79A2-F54B-B875-F8648BF4D427}" type="slidenum">
              <a:rPr lang="en-CH" smtClean="0"/>
              <a:t>‹#›</a:t>
            </a:fld>
            <a:endParaRPr lang="en-CH"/>
          </a:p>
        </p:txBody>
      </p:sp>
    </p:spTree>
    <p:extLst>
      <p:ext uri="{BB962C8B-B14F-4D97-AF65-F5344CB8AC3E}">
        <p14:creationId xmlns:p14="http://schemas.microsoft.com/office/powerpoint/2010/main" val="17476414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21881-00EB-0E07-F9ED-4A529E27143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H"/>
          </a:p>
        </p:txBody>
      </p:sp>
      <p:sp>
        <p:nvSpPr>
          <p:cNvPr id="3" name="Content Placeholder 2">
            <a:extLst>
              <a:ext uri="{FF2B5EF4-FFF2-40B4-BE49-F238E27FC236}">
                <a16:creationId xmlns:a16="http://schemas.microsoft.com/office/drawing/2014/main" id="{DC696293-7706-8C36-A0F4-F1213D187F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Text Placeholder 3">
            <a:extLst>
              <a:ext uri="{FF2B5EF4-FFF2-40B4-BE49-F238E27FC236}">
                <a16:creationId xmlns:a16="http://schemas.microsoft.com/office/drawing/2014/main" id="{AE5F8A69-ED46-A7C9-39AC-DC0C558E9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D4C35CD-BEDD-38AE-C192-5F51BD0446D8}"/>
              </a:ext>
            </a:extLst>
          </p:cNvPr>
          <p:cNvSpPr>
            <a:spLocks noGrp="1"/>
          </p:cNvSpPr>
          <p:nvPr>
            <p:ph type="dt" sz="half" idx="10"/>
          </p:nvPr>
        </p:nvSpPr>
        <p:spPr/>
        <p:txBody>
          <a:bodyPr/>
          <a:lstStyle/>
          <a:p>
            <a:fld id="{3B371BE0-370C-C94A-BF7A-E0973EB9AAD9}" type="datetimeFigureOut">
              <a:rPr lang="en-CH" smtClean="0"/>
              <a:t>04/23/2025</a:t>
            </a:fld>
            <a:endParaRPr lang="en-CH"/>
          </a:p>
        </p:txBody>
      </p:sp>
      <p:sp>
        <p:nvSpPr>
          <p:cNvPr id="6" name="Footer Placeholder 5">
            <a:extLst>
              <a:ext uri="{FF2B5EF4-FFF2-40B4-BE49-F238E27FC236}">
                <a16:creationId xmlns:a16="http://schemas.microsoft.com/office/drawing/2014/main" id="{DE19FD7D-509E-3FB1-4C92-AE898438A807}"/>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441B63FF-569A-641C-6A41-89EBAFFF79D9}"/>
              </a:ext>
            </a:extLst>
          </p:cNvPr>
          <p:cNvSpPr>
            <a:spLocks noGrp="1"/>
          </p:cNvSpPr>
          <p:nvPr>
            <p:ph type="sldNum" sz="quarter" idx="12"/>
          </p:nvPr>
        </p:nvSpPr>
        <p:spPr/>
        <p:txBody>
          <a:bodyPr/>
          <a:lstStyle/>
          <a:p>
            <a:fld id="{64FFF889-79A2-F54B-B875-F8648BF4D427}" type="slidenum">
              <a:rPr lang="en-CH" smtClean="0"/>
              <a:t>‹#›</a:t>
            </a:fld>
            <a:endParaRPr lang="en-CH"/>
          </a:p>
        </p:txBody>
      </p:sp>
    </p:spTree>
    <p:extLst>
      <p:ext uri="{BB962C8B-B14F-4D97-AF65-F5344CB8AC3E}">
        <p14:creationId xmlns:p14="http://schemas.microsoft.com/office/powerpoint/2010/main" val="33889115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AB91B-1314-BB2F-4C4B-438AB30A1C1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H"/>
          </a:p>
        </p:txBody>
      </p:sp>
      <p:sp>
        <p:nvSpPr>
          <p:cNvPr id="3" name="Picture Placeholder 2">
            <a:extLst>
              <a:ext uri="{FF2B5EF4-FFF2-40B4-BE49-F238E27FC236}">
                <a16:creationId xmlns:a16="http://schemas.microsoft.com/office/drawing/2014/main" id="{3E737220-FC2D-CB5B-1AEC-4B4A210C2B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H"/>
          </a:p>
        </p:txBody>
      </p:sp>
      <p:sp>
        <p:nvSpPr>
          <p:cNvPr id="4" name="Text Placeholder 3">
            <a:extLst>
              <a:ext uri="{FF2B5EF4-FFF2-40B4-BE49-F238E27FC236}">
                <a16:creationId xmlns:a16="http://schemas.microsoft.com/office/drawing/2014/main" id="{8F57AB9F-C86E-EFB6-1CCE-CE29150FD9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4DE065A-FDCC-B0C9-B81C-BE58CD20C2C1}"/>
              </a:ext>
            </a:extLst>
          </p:cNvPr>
          <p:cNvSpPr>
            <a:spLocks noGrp="1"/>
          </p:cNvSpPr>
          <p:nvPr>
            <p:ph type="dt" sz="half" idx="10"/>
          </p:nvPr>
        </p:nvSpPr>
        <p:spPr/>
        <p:txBody>
          <a:bodyPr/>
          <a:lstStyle/>
          <a:p>
            <a:fld id="{3B371BE0-370C-C94A-BF7A-E0973EB9AAD9}" type="datetimeFigureOut">
              <a:rPr lang="en-CH" smtClean="0"/>
              <a:t>04/23/2025</a:t>
            </a:fld>
            <a:endParaRPr lang="en-CH"/>
          </a:p>
        </p:txBody>
      </p:sp>
      <p:sp>
        <p:nvSpPr>
          <p:cNvPr id="6" name="Footer Placeholder 5">
            <a:extLst>
              <a:ext uri="{FF2B5EF4-FFF2-40B4-BE49-F238E27FC236}">
                <a16:creationId xmlns:a16="http://schemas.microsoft.com/office/drawing/2014/main" id="{7B5AB8D9-7299-ECF8-9595-00CC6280007D}"/>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DA12124D-F9A4-8F33-B8E9-E09B160AD951}"/>
              </a:ext>
            </a:extLst>
          </p:cNvPr>
          <p:cNvSpPr>
            <a:spLocks noGrp="1"/>
          </p:cNvSpPr>
          <p:nvPr>
            <p:ph type="sldNum" sz="quarter" idx="12"/>
          </p:nvPr>
        </p:nvSpPr>
        <p:spPr/>
        <p:txBody>
          <a:bodyPr/>
          <a:lstStyle/>
          <a:p>
            <a:fld id="{64FFF889-79A2-F54B-B875-F8648BF4D427}" type="slidenum">
              <a:rPr lang="en-CH" smtClean="0"/>
              <a:t>‹#›</a:t>
            </a:fld>
            <a:endParaRPr lang="en-CH"/>
          </a:p>
        </p:txBody>
      </p:sp>
    </p:spTree>
    <p:extLst>
      <p:ext uri="{BB962C8B-B14F-4D97-AF65-F5344CB8AC3E}">
        <p14:creationId xmlns:p14="http://schemas.microsoft.com/office/powerpoint/2010/main" val="33273814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E5C3F-E669-9548-B9FB-B95DF384C368}"/>
              </a:ext>
            </a:extLst>
          </p:cNvPr>
          <p:cNvSpPr>
            <a:spLocks noGrp="1"/>
          </p:cNvSpPr>
          <p:nvPr>
            <p:ph type="title"/>
          </p:nvPr>
        </p:nvSpPr>
        <p:spPr/>
        <p:txBody>
          <a:bodyPr/>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83BC0415-2DEA-8338-30C1-B1AF34D1269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C60AD128-AC2E-1D04-9874-036B4FB59C51}"/>
              </a:ext>
            </a:extLst>
          </p:cNvPr>
          <p:cNvSpPr>
            <a:spLocks noGrp="1"/>
          </p:cNvSpPr>
          <p:nvPr>
            <p:ph type="dt" sz="half" idx="10"/>
          </p:nvPr>
        </p:nvSpPr>
        <p:spPr/>
        <p:txBody>
          <a:bodyPr/>
          <a:lstStyle/>
          <a:p>
            <a:fld id="{3B371BE0-370C-C94A-BF7A-E0973EB9AAD9}" type="datetimeFigureOut">
              <a:rPr lang="en-CH" smtClean="0"/>
              <a:t>04/23/2025</a:t>
            </a:fld>
            <a:endParaRPr lang="en-CH"/>
          </a:p>
        </p:txBody>
      </p:sp>
      <p:sp>
        <p:nvSpPr>
          <p:cNvPr id="5" name="Footer Placeholder 4">
            <a:extLst>
              <a:ext uri="{FF2B5EF4-FFF2-40B4-BE49-F238E27FC236}">
                <a16:creationId xmlns:a16="http://schemas.microsoft.com/office/drawing/2014/main" id="{DA251970-2784-CE3B-A512-EDF89671E541}"/>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BB237AE6-DC93-5E9C-ECC6-9726CD3BF495}"/>
              </a:ext>
            </a:extLst>
          </p:cNvPr>
          <p:cNvSpPr>
            <a:spLocks noGrp="1"/>
          </p:cNvSpPr>
          <p:nvPr>
            <p:ph type="sldNum" sz="quarter" idx="12"/>
          </p:nvPr>
        </p:nvSpPr>
        <p:spPr/>
        <p:txBody>
          <a:bodyPr/>
          <a:lstStyle/>
          <a:p>
            <a:fld id="{64FFF889-79A2-F54B-B875-F8648BF4D427}" type="slidenum">
              <a:rPr lang="en-CH" smtClean="0"/>
              <a:t>‹#›</a:t>
            </a:fld>
            <a:endParaRPr lang="en-CH"/>
          </a:p>
        </p:txBody>
      </p:sp>
    </p:spTree>
    <p:extLst>
      <p:ext uri="{BB962C8B-B14F-4D97-AF65-F5344CB8AC3E}">
        <p14:creationId xmlns:p14="http://schemas.microsoft.com/office/powerpoint/2010/main" val="30479514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002611-9985-4C1F-2882-0D625ED4ACD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55487513-7C06-C1A8-2EF7-AFD3118BD8A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370617DD-2B1F-EFCF-E8FA-4E87C28AC1D8}"/>
              </a:ext>
            </a:extLst>
          </p:cNvPr>
          <p:cNvSpPr>
            <a:spLocks noGrp="1"/>
          </p:cNvSpPr>
          <p:nvPr>
            <p:ph type="dt" sz="half" idx="10"/>
          </p:nvPr>
        </p:nvSpPr>
        <p:spPr/>
        <p:txBody>
          <a:bodyPr/>
          <a:lstStyle/>
          <a:p>
            <a:fld id="{3B371BE0-370C-C94A-BF7A-E0973EB9AAD9}" type="datetimeFigureOut">
              <a:rPr lang="en-CH" smtClean="0"/>
              <a:t>04/23/2025</a:t>
            </a:fld>
            <a:endParaRPr lang="en-CH"/>
          </a:p>
        </p:txBody>
      </p:sp>
      <p:sp>
        <p:nvSpPr>
          <p:cNvPr id="5" name="Footer Placeholder 4">
            <a:extLst>
              <a:ext uri="{FF2B5EF4-FFF2-40B4-BE49-F238E27FC236}">
                <a16:creationId xmlns:a16="http://schemas.microsoft.com/office/drawing/2014/main" id="{B4731624-E28C-B398-3D01-75677E9E1F6C}"/>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AAAAFFF9-B9BF-5641-B6DD-51B8D8F62CB0}"/>
              </a:ext>
            </a:extLst>
          </p:cNvPr>
          <p:cNvSpPr>
            <a:spLocks noGrp="1"/>
          </p:cNvSpPr>
          <p:nvPr>
            <p:ph type="sldNum" sz="quarter" idx="12"/>
          </p:nvPr>
        </p:nvSpPr>
        <p:spPr/>
        <p:txBody>
          <a:bodyPr/>
          <a:lstStyle/>
          <a:p>
            <a:fld id="{64FFF889-79A2-F54B-B875-F8648BF4D427}" type="slidenum">
              <a:rPr lang="en-CH" smtClean="0"/>
              <a:t>‹#›</a:t>
            </a:fld>
            <a:endParaRPr lang="en-CH"/>
          </a:p>
        </p:txBody>
      </p:sp>
    </p:spTree>
    <p:extLst>
      <p:ext uri="{BB962C8B-B14F-4D97-AF65-F5344CB8AC3E}">
        <p14:creationId xmlns:p14="http://schemas.microsoft.com/office/powerpoint/2010/main" val="34678246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DFF01-EAAF-BA1E-8C46-D6A735C6B4A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CH"/>
          </a:p>
        </p:txBody>
      </p:sp>
      <p:sp>
        <p:nvSpPr>
          <p:cNvPr id="3" name="Subtitle 2">
            <a:extLst>
              <a:ext uri="{FF2B5EF4-FFF2-40B4-BE49-F238E27FC236}">
                <a16:creationId xmlns:a16="http://schemas.microsoft.com/office/drawing/2014/main" id="{7D972197-ED04-46FE-482E-00D97A9F67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CH"/>
          </a:p>
        </p:txBody>
      </p:sp>
      <p:sp>
        <p:nvSpPr>
          <p:cNvPr id="4" name="Date Placeholder 3">
            <a:extLst>
              <a:ext uri="{FF2B5EF4-FFF2-40B4-BE49-F238E27FC236}">
                <a16:creationId xmlns:a16="http://schemas.microsoft.com/office/drawing/2014/main" id="{B5FFF64D-36EB-1C0A-1597-093B1D8C8518}"/>
              </a:ext>
            </a:extLst>
          </p:cNvPr>
          <p:cNvSpPr>
            <a:spLocks noGrp="1"/>
          </p:cNvSpPr>
          <p:nvPr>
            <p:ph type="dt" sz="half" idx="10"/>
          </p:nvPr>
        </p:nvSpPr>
        <p:spPr/>
        <p:txBody>
          <a:bodyPr/>
          <a:lstStyle/>
          <a:p>
            <a:fld id="{53486D80-57A3-5D40-A012-BD563AD6442C}" type="datetimeFigureOut">
              <a:rPr lang="en-CH" smtClean="0"/>
              <a:t>04/23/2025</a:t>
            </a:fld>
            <a:endParaRPr lang="en-CH"/>
          </a:p>
        </p:txBody>
      </p:sp>
      <p:sp>
        <p:nvSpPr>
          <p:cNvPr id="5" name="Footer Placeholder 4">
            <a:extLst>
              <a:ext uri="{FF2B5EF4-FFF2-40B4-BE49-F238E27FC236}">
                <a16:creationId xmlns:a16="http://schemas.microsoft.com/office/drawing/2014/main" id="{E8943892-2C11-FA01-7FDE-6874102187F0}"/>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661B3702-6DB9-CA1A-7EF1-93DB48F4DEF2}"/>
              </a:ext>
            </a:extLst>
          </p:cNvPr>
          <p:cNvSpPr>
            <a:spLocks noGrp="1"/>
          </p:cNvSpPr>
          <p:nvPr>
            <p:ph type="sldNum" sz="quarter" idx="12"/>
          </p:nvPr>
        </p:nvSpPr>
        <p:spPr/>
        <p:txBody>
          <a:bodyPr/>
          <a:lstStyle/>
          <a:p>
            <a:fld id="{CA596856-BD19-634F-AAB4-2A9BE4A7150A}" type="slidenum">
              <a:rPr lang="en-CH" smtClean="0"/>
              <a:t>‹#›</a:t>
            </a:fld>
            <a:endParaRPr lang="en-CH"/>
          </a:p>
        </p:txBody>
      </p:sp>
    </p:spTree>
    <p:extLst>
      <p:ext uri="{BB962C8B-B14F-4D97-AF65-F5344CB8AC3E}">
        <p14:creationId xmlns:p14="http://schemas.microsoft.com/office/powerpoint/2010/main" val="30090460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AA8DA-F519-E780-2C97-7AC5876EA572}"/>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3EB564C3-CC2D-A5FE-84A0-4877B047F31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938B3BA1-3AB9-128A-EC22-F2ADE9E04F70}"/>
              </a:ext>
            </a:extLst>
          </p:cNvPr>
          <p:cNvSpPr>
            <a:spLocks noGrp="1"/>
          </p:cNvSpPr>
          <p:nvPr>
            <p:ph type="dt" sz="half" idx="10"/>
          </p:nvPr>
        </p:nvSpPr>
        <p:spPr/>
        <p:txBody>
          <a:bodyPr/>
          <a:lstStyle/>
          <a:p>
            <a:fld id="{53486D80-57A3-5D40-A012-BD563AD6442C}" type="datetimeFigureOut">
              <a:rPr lang="en-CH" smtClean="0"/>
              <a:t>04/23/2025</a:t>
            </a:fld>
            <a:endParaRPr lang="en-CH"/>
          </a:p>
        </p:txBody>
      </p:sp>
      <p:sp>
        <p:nvSpPr>
          <p:cNvPr id="5" name="Footer Placeholder 4">
            <a:extLst>
              <a:ext uri="{FF2B5EF4-FFF2-40B4-BE49-F238E27FC236}">
                <a16:creationId xmlns:a16="http://schemas.microsoft.com/office/drawing/2014/main" id="{6B22321B-9E0C-6773-27F2-689BF48952AA}"/>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ADDBDF64-D745-DFBA-C4A5-D0C6DF1398C9}"/>
              </a:ext>
            </a:extLst>
          </p:cNvPr>
          <p:cNvSpPr>
            <a:spLocks noGrp="1"/>
          </p:cNvSpPr>
          <p:nvPr>
            <p:ph type="sldNum" sz="quarter" idx="12"/>
          </p:nvPr>
        </p:nvSpPr>
        <p:spPr/>
        <p:txBody>
          <a:bodyPr/>
          <a:lstStyle/>
          <a:p>
            <a:fld id="{CA596856-BD19-634F-AAB4-2A9BE4A7150A}" type="slidenum">
              <a:rPr lang="en-CH" smtClean="0"/>
              <a:t>‹#›</a:t>
            </a:fld>
            <a:endParaRPr lang="en-CH"/>
          </a:p>
        </p:txBody>
      </p:sp>
    </p:spTree>
    <p:extLst>
      <p:ext uri="{BB962C8B-B14F-4D97-AF65-F5344CB8AC3E}">
        <p14:creationId xmlns:p14="http://schemas.microsoft.com/office/powerpoint/2010/main" val="24159282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9C65B-B7B7-2B99-16D7-57B7519AEB8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CH"/>
          </a:p>
        </p:txBody>
      </p:sp>
      <p:sp>
        <p:nvSpPr>
          <p:cNvPr id="3" name="Text Placeholder 2">
            <a:extLst>
              <a:ext uri="{FF2B5EF4-FFF2-40B4-BE49-F238E27FC236}">
                <a16:creationId xmlns:a16="http://schemas.microsoft.com/office/drawing/2014/main" id="{16E2D19F-9A77-8E62-7B87-F8ED3483A79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C37D534-80E8-BC08-C316-0F156A27CB8B}"/>
              </a:ext>
            </a:extLst>
          </p:cNvPr>
          <p:cNvSpPr>
            <a:spLocks noGrp="1"/>
          </p:cNvSpPr>
          <p:nvPr>
            <p:ph type="dt" sz="half" idx="10"/>
          </p:nvPr>
        </p:nvSpPr>
        <p:spPr/>
        <p:txBody>
          <a:bodyPr/>
          <a:lstStyle/>
          <a:p>
            <a:fld id="{53486D80-57A3-5D40-A012-BD563AD6442C}" type="datetimeFigureOut">
              <a:rPr lang="en-CH" smtClean="0"/>
              <a:t>04/23/2025</a:t>
            </a:fld>
            <a:endParaRPr lang="en-CH"/>
          </a:p>
        </p:txBody>
      </p:sp>
      <p:sp>
        <p:nvSpPr>
          <p:cNvPr id="5" name="Footer Placeholder 4">
            <a:extLst>
              <a:ext uri="{FF2B5EF4-FFF2-40B4-BE49-F238E27FC236}">
                <a16:creationId xmlns:a16="http://schemas.microsoft.com/office/drawing/2014/main" id="{E4D9354A-4F07-4C5C-CB37-81A6807DBCEF}"/>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F37F9750-AC96-291F-6729-E68D514C97F2}"/>
              </a:ext>
            </a:extLst>
          </p:cNvPr>
          <p:cNvSpPr>
            <a:spLocks noGrp="1"/>
          </p:cNvSpPr>
          <p:nvPr>
            <p:ph type="sldNum" sz="quarter" idx="12"/>
          </p:nvPr>
        </p:nvSpPr>
        <p:spPr/>
        <p:txBody>
          <a:bodyPr/>
          <a:lstStyle/>
          <a:p>
            <a:fld id="{CA596856-BD19-634F-AAB4-2A9BE4A7150A}" type="slidenum">
              <a:rPr lang="en-CH" smtClean="0"/>
              <a:t>‹#›</a:t>
            </a:fld>
            <a:endParaRPr lang="en-CH"/>
          </a:p>
        </p:txBody>
      </p:sp>
    </p:spTree>
    <p:extLst>
      <p:ext uri="{BB962C8B-B14F-4D97-AF65-F5344CB8AC3E}">
        <p14:creationId xmlns:p14="http://schemas.microsoft.com/office/powerpoint/2010/main" val="358745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rtlCol="0"/>
          <a:lstStyle/>
          <a:p>
            <a:pPr rtl="0"/>
            <a:r>
              <a:rPr lang="en-GB" noProof="0"/>
              <a:t>Click to edit Master title style</a:t>
            </a:r>
          </a:p>
        </p:txBody>
      </p:sp>
      <p:sp>
        <p:nvSpPr>
          <p:cNvPr id="3" name="Content Placeholder 2"/>
          <p:cNvSpPr>
            <a:spLocks noGrp="1"/>
          </p:cNvSpPr>
          <p:nvPr>
            <p:ph sz="half" idx="1"/>
          </p:nvPr>
        </p:nvSpPr>
        <p:spPr>
          <a:xfrm>
            <a:off x="1097280" y="2120900"/>
            <a:ext cx="4639736" cy="3748193"/>
          </a:xfrm>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Content Placeholder 3"/>
          <p:cNvSpPr>
            <a:spLocks noGrp="1"/>
          </p:cNvSpPr>
          <p:nvPr>
            <p:ph sz="half" idx="2"/>
          </p:nvPr>
        </p:nvSpPr>
        <p:spPr>
          <a:xfrm>
            <a:off x="6515944" y="2120900"/>
            <a:ext cx="4639736" cy="3748194"/>
          </a:xfrm>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fld id="{49A04640-5203-4582-A849-8BAF46559F9B}" type="datetime1">
              <a:rPr lang="en-GB" noProof="0" smtClean="0"/>
              <a:t>23/04/2025</a:t>
            </a:fld>
            <a:endParaRPr lang="en-GB" noProof="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r>
              <a:rPr lang="en-GB" noProof="0"/>
              <a:t>Footer</a:t>
            </a:r>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33879728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04E4E-256B-D6E3-75F4-3EACF417F1EF}"/>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B7B5AFD9-121A-DC51-A796-D3F09445406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Content Placeholder 3">
            <a:extLst>
              <a:ext uri="{FF2B5EF4-FFF2-40B4-BE49-F238E27FC236}">
                <a16:creationId xmlns:a16="http://schemas.microsoft.com/office/drawing/2014/main" id="{8FB1975C-1EBB-A2F9-33C9-B6032A8B3CE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Date Placeholder 4">
            <a:extLst>
              <a:ext uri="{FF2B5EF4-FFF2-40B4-BE49-F238E27FC236}">
                <a16:creationId xmlns:a16="http://schemas.microsoft.com/office/drawing/2014/main" id="{50FF4293-156A-4A9F-4E59-FB3C3591A2DF}"/>
              </a:ext>
            </a:extLst>
          </p:cNvPr>
          <p:cNvSpPr>
            <a:spLocks noGrp="1"/>
          </p:cNvSpPr>
          <p:nvPr>
            <p:ph type="dt" sz="half" idx="10"/>
          </p:nvPr>
        </p:nvSpPr>
        <p:spPr/>
        <p:txBody>
          <a:bodyPr/>
          <a:lstStyle/>
          <a:p>
            <a:fld id="{53486D80-57A3-5D40-A012-BD563AD6442C}" type="datetimeFigureOut">
              <a:rPr lang="en-CH" smtClean="0"/>
              <a:t>04/23/2025</a:t>
            </a:fld>
            <a:endParaRPr lang="en-CH"/>
          </a:p>
        </p:txBody>
      </p:sp>
      <p:sp>
        <p:nvSpPr>
          <p:cNvPr id="6" name="Footer Placeholder 5">
            <a:extLst>
              <a:ext uri="{FF2B5EF4-FFF2-40B4-BE49-F238E27FC236}">
                <a16:creationId xmlns:a16="http://schemas.microsoft.com/office/drawing/2014/main" id="{CFE6C683-2607-9822-7289-88264FA7CA6E}"/>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D0ECD07F-0205-F29A-56F5-3F7EB8B4F3DD}"/>
              </a:ext>
            </a:extLst>
          </p:cNvPr>
          <p:cNvSpPr>
            <a:spLocks noGrp="1"/>
          </p:cNvSpPr>
          <p:nvPr>
            <p:ph type="sldNum" sz="quarter" idx="12"/>
          </p:nvPr>
        </p:nvSpPr>
        <p:spPr/>
        <p:txBody>
          <a:bodyPr/>
          <a:lstStyle/>
          <a:p>
            <a:fld id="{CA596856-BD19-634F-AAB4-2A9BE4A7150A}" type="slidenum">
              <a:rPr lang="en-CH" smtClean="0"/>
              <a:t>‹#›</a:t>
            </a:fld>
            <a:endParaRPr lang="en-CH"/>
          </a:p>
        </p:txBody>
      </p:sp>
    </p:spTree>
    <p:extLst>
      <p:ext uri="{BB962C8B-B14F-4D97-AF65-F5344CB8AC3E}">
        <p14:creationId xmlns:p14="http://schemas.microsoft.com/office/powerpoint/2010/main" val="29132764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69043-9775-E5C4-0E27-DDE49FDFCE49}"/>
              </a:ext>
            </a:extLst>
          </p:cNvPr>
          <p:cNvSpPr>
            <a:spLocks noGrp="1"/>
          </p:cNvSpPr>
          <p:nvPr>
            <p:ph type="title"/>
          </p:nvPr>
        </p:nvSpPr>
        <p:spPr>
          <a:xfrm>
            <a:off x="839788" y="365125"/>
            <a:ext cx="10515600" cy="1325563"/>
          </a:xfrm>
        </p:spPr>
        <p:txBody>
          <a:bodyPr/>
          <a:lstStyle/>
          <a:p>
            <a:r>
              <a:rPr lang="en-GB"/>
              <a:t>Click to edit Master title style</a:t>
            </a:r>
            <a:endParaRPr lang="en-CH"/>
          </a:p>
        </p:txBody>
      </p:sp>
      <p:sp>
        <p:nvSpPr>
          <p:cNvPr id="3" name="Text Placeholder 2">
            <a:extLst>
              <a:ext uri="{FF2B5EF4-FFF2-40B4-BE49-F238E27FC236}">
                <a16:creationId xmlns:a16="http://schemas.microsoft.com/office/drawing/2014/main" id="{7E8F11C6-5641-2044-1A0D-EAE257464B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3585F8E-7CD1-3A45-78E4-AC037CE39F6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Text Placeholder 4">
            <a:extLst>
              <a:ext uri="{FF2B5EF4-FFF2-40B4-BE49-F238E27FC236}">
                <a16:creationId xmlns:a16="http://schemas.microsoft.com/office/drawing/2014/main" id="{71C3115F-98E7-1F31-F624-6FEB2ED188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AA5B751-96DB-00E1-4FBF-582A56B9FB7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7" name="Date Placeholder 6">
            <a:extLst>
              <a:ext uri="{FF2B5EF4-FFF2-40B4-BE49-F238E27FC236}">
                <a16:creationId xmlns:a16="http://schemas.microsoft.com/office/drawing/2014/main" id="{E90151C3-09B4-4941-42BE-AF31D7E3EA86}"/>
              </a:ext>
            </a:extLst>
          </p:cNvPr>
          <p:cNvSpPr>
            <a:spLocks noGrp="1"/>
          </p:cNvSpPr>
          <p:nvPr>
            <p:ph type="dt" sz="half" idx="10"/>
          </p:nvPr>
        </p:nvSpPr>
        <p:spPr/>
        <p:txBody>
          <a:bodyPr/>
          <a:lstStyle/>
          <a:p>
            <a:fld id="{53486D80-57A3-5D40-A012-BD563AD6442C}" type="datetimeFigureOut">
              <a:rPr lang="en-CH" smtClean="0"/>
              <a:t>04/23/2025</a:t>
            </a:fld>
            <a:endParaRPr lang="en-CH"/>
          </a:p>
        </p:txBody>
      </p:sp>
      <p:sp>
        <p:nvSpPr>
          <p:cNvPr id="8" name="Footer Placeholder 7">
            <a:extLst>
              <a:ext uri="{FF2B5EF4-FFF2-40B4-BE49-F238E27FC236}">
                <a16:creationId xmlns:a16="http://schemas.microsoft.com/office/drawing/2014/main" id="{B494F294-F4EE-7362-8910-28E272804B50}"/>
              </a:ext>
            </a:extLst>
          </p:cNvPr>
          <p:cNvSpPr>
            <a:spLocks noGrp="1"/>
          </p:cNvSpPr>
          <p:nvPr>
            <p:ph type="ftr" sz="quarter" idx="11"/>
          </p:nvPr>
        </p:nvSpPr>
        <p:spPr/>
        <p:txBody>
          <a:bodyPr/>
          <a:lstStyle/>
          <a:p>
            <a:endParaRPr lang="en-CH"/>
          </a:p>
        </p:txBody>
      </p:sp>
      <p:sp>
        <p:nvSpPr>
          <p:cNvPr id="9" name="Slide Number Placeholder 8">
            <a:extLst>
              <a:ext uri="{FF2B5EF4-FFF2-40B4-BE49-F238E27FC236}">
                <a16:creationId xmlns:a16="http://schemas.microsoft.com/office/drawing/2014/main" id="{C3703DE1-015D-4A02-D617-7BF44B027D26}"/>
              </a:ext>
            </a:extLst>
          </p:cNvPr>
          <p:cNvSpPr>
            <a:spLocks noGrp="1"/>
          </p:cNvSpPr>
          <p:nvPr>
            <p:ph type="sldNum" sz="quarter" idx="12"/>
          </p:nvPr>
        </p:nvSpPr>
        <p:spPr/>
        <p:txBody>
          <a:bodyPr/>
          <a:lstStyle/>
          <a:p>
            <a:fld id="{CA596856-BD19-634F-AAB4-2A9BE4A7150A}" type="slidenum">
              <a:rPr lang="en-CH" smtClean="0"/>
              <a:t>‹#›</a:t>
            </a:fld>
            <a:endParaRPr lang="en-CH"/>
          </a:p>
        </p:txBody>
      </p:sp>
    </p:spTree>
    <p:extLst>
      <p:ext uri="{BB962C8B-B14F-4D97-AF65-F5344CB8AC3E}">
        <p14:creationId xmlns:p14="http://schemas.microsoft.com/office/powerpoint/2010/main" val="12135136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AFC4C-2975-37CE-A07B-6B464636DEBC}"/>
              </a:ext>
            </a:extLst>
          </p:cNvPr>
          <p:cNvSpPr>
            <a:spLocks noGrp="1"/>
          </p:cNvSpPr>
          <p:nvPr>
            <p:ph type="title"/>
          </p:nvPr>
        </p:nvSpPr>
        <p:spPr/>
        <p:txBody>
          <a:bodyPr/>
          <a:lstStyle/>
          <a:p>
            <a:r>
              <a:rPr lang="en-GB"/>
              <a:t>Click to edit Master title style</a:t>
            </a:r>
            <a:endParaRPr lang="en-CH"/>
          </a:p>
        </p:txBody>
      </p:sp>
      <p:sp>
        <p:nvSpPr>
          <p:cNvPr id="3" name="Date Placeholder 2">
            <a:extLst>
              <a:ext uri="{FF2B5EF4-FFF2-40B4-BE49-F238E27FC236}">
                <a16:creationId xmlns:a16="http://schemas.microsoft.com/office/drawing/2014/main" id="{BEEC8809-F21D-AB8A-891E-4DC15260CB72}"/>
              </a:ext>
            </a:extLst>
          </p:cNvPr>
          <p:cNvSpPr>
            <a:spLocks noGrp="1"/>
          </p:cNvSpPr>
          <p:nvPr>
            <p:ph type="dt" sz="half" idx="10"/>
          </p:nvPr>
        </p:nvSpPr>
        <p:spPr/>
        <p:txBody>
          <a:bodyPr/>
          <a:lstStyle/>
          <a:p>
            <a:fld id="{53486D80-57A3-5D40-A012-BD563AD6442C}" type="datetimeFigureOut">
              <a:rPr lang="en-CH" smtClean="0"/>
              <a:t>04/23/2025</a:t>
            </a:fld>
            <a:endParaRPr lang="en-CH"/>
          </a:p>
        </p:txBody>
      </p:sp>
      <p:sp>
        <p:nvSpPr>
          <p:cNvPr id="4" name="Footer Placeholder 3">
            <a:extLst>
              <a:ext uri="{FF2B5EF4-FFF2-40B4-BE49-F238E27FC236}">
                <a16:creationId xmlns:a16="http://schemas.microsoft.com/office/drawing/2014/main" id="{847C1057-B331-DCC2-A95F-E9EC3D81519B}"/>
              </a:ext>
            </a:extLst>
          </p:cNvPr>
          <p:cNvSpPr>
            <a:spLocks noGrp="1"/>
          </p:cNvSpPr>
          <p:nvPr>
            <p:ph type="ftr" sz="quarter" idx="11"/>
          </p:nvPr>
        </p:nvSpPr>
        <p:spPr/>
        <p:txBody>
          <a:bodyPr/>
          <a:lstStyle/>
          <a:p>
            <a:endParaRPr lang="en-CH"/>
          </a:p>
        </p:txBody>
      </p:sp>
      <p:sp>
        <p:nvSpPr>
          <p:cNvPr id="5" name="Slide Number Placeholder 4">
            <a:extLst>
              <a:ext uri="{FF2B5EF4-FFF2-40B4-BE49-F238E27FC236}">
                <a16:creationId xmlns:a16="http://schemas.microsoft.com/office/drawing/2014/main" id="{343AE863-A51C-4133-E149-A468F441DED3}"/>
              </a:ext>
            </a:extLst>
          </p:cNvPr>
          <p:cNvSpPr>
            <a:spLocks noGrp="1"/>
          </p:cNvSpPr>
          <p:nvPr>
            <p:ph type="sldNum" sz="quarter" idx="12"/>
          </p:nvPr>
        </p:nvSpPr>
        <p:spPr/>
        <p:txBody>
          <a:bodyPr/>
          <a:lstStyle/>
          <a:p>
            <a:fld id="{CA596856-BD19-634F-AAB4-2A9BE4A7150A}" type="slidenum">
              <a:rPr lang="en-CH" smtClean="0"/>
              <a:t>‹#›</a:t>
            </a:fld>
            <a:endParaRPr lang="en-CH"/>
          </a:p>
        </p:txBody>
      </p:sp>
    </p:spTree>
    <p:extLst>
      <p:ext uri="{BB962C8B-B14F-4D97-AF65-F5344CB8AC3E}">
        <p14:creationId xmlns:p14="http://schemas.microsoft.com/office/powerpoint/2010/main" val="14684087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C1FCDD-BC0D-C7CD-BB94-462A8BF308F1}"/>
              </a:ext>
            </a:extLst>
          </p:cNvPr>
          <p:cNvSpPr>
            <a:spLocks noGrp="1"/>
          </p:cNvSpPr>
          <p:nvPr>
            <p:ph type="dt" sz="half" idx="10"/>
          </p:nvPr>
        </p:nvSpPr>
        <p:spPr/>
        <p:txBody>
          <a:bodyPr/>
          <a:lstStyle/>
          <a:p>
            <a:fld id="{53486D80-57A3-5D40-A012-BD563AD6442C}" type="datetimeFigureOut">
              <a:rPr lang="en-CH" smtClean="0"/>
              <a:t>04/23/2025</a:t>
            </a:fld>
            <a:endParaRPr lang="en-CH"/>
          </a:p>
        </p:txBody>
      </p:sp>
      <p:sp>
        <p:nvSpPr>
          <p:cNvPr id="3" name="Footer Placeholder 2">
            <a:extLst>
              <a:ext uri="{FF2B5EF4-FFF2-40B4-BE49-F238E27FC236}">
                <a16:creationId xmlns:a16="http://schemas.microsoft.com/office/drawing/2014/main" id="{2C1ABB3D-DC51-98C7-44EB-C545088E12EB}"/>
              </a:ext>
            </a:extLst>
          </p:cNvPr>
          <p:cNvSpPr>
            <a:spLocks noGrp="1"/>
          </p:cNvSpPr>
          <p:nvPr>
            <p:ph type="ftr" sz="quarter" idx="11"/>
          </p:nvPr>
        </p:nvSpPr>
        <p:spPr/>
        <p:txBody>
          <a:bodyPr/>
          <a:lstStyle/>
          <a:p>
            <a:endParaRPr lang="en-CH"/>
          </a:p>
        </p:txBody>
      </p:sp>
      <p:sp>
        <p:nvSpPr>
          <p:cNvPr id="4" name="Slide Number Placeholder 3">
            <a:extLst>
              <a:ext uri="{FF2B5EF4-FFF2-40B4-BE49-F238E27FC236}">
                <a16:creationId xmlns:a16="http://schemas.microsoft.com/office/drawing/2014/main" id="{3C8259B2-008F-04F0-652F-95C1B2984F31}"/>
              </a:ext>
            </a:extLst>
          </p:cNvPr>
          <p:cNvSpPr>
            <a:spLocks noGrp="1"/>
          </p:cNvSpPr>
          <p:nvPr>
            <p:ph type="sldNum" sz="quarter" idx="12"/>
          </p:nvPr>
        </p:nvSpPr>
        <p:spPr/>
        <p:txBody>
          <a:bodyPr/>
          <a:lstStyle/>
          <a:p>
            <a:fld id="{CA596856-BD19-634F-AAB4-2A9BE4A7150A}" type="slidenum">
              <a:rPr lang="en-CH" smtClean="0"/>
              <a:t>‹#›</a:t>
            </a:fld>
            <a:endParaRPr lang="en-CH"/>
          </a:p>
        </p:txBody>
      </p:sp>
    </p:spTree>
    <p:extLst>
      <p:ext uri="{BB962C8B-B14F-4D97-AF65-F5344CB8AC3E}">
        <p14:creationId xmlns:p14="http://schemas.microsoft.com/office/powerpoint/2010/main" val="34084199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8D16B-87D0-E0CB-B42E-73279DB8017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H"/>
          </a:p>
        </p:txBody>
      </p:sp>
      <p:sp>
        <p:nvSpPr>
          <p:cNvPr id="3" name="Content Placeholder 2">
            <a:extLst>
              <a:ext uri="{FF2B5EF4-FFF2-40B4-BE49-F238E27FC236}">
                <a16:creationId xmlns:a16="http://schemas.microsoft.com/office/drawing/2014/main" id="{3FB7DA4C-2840-BEF0-3C76-8103DFFF91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Text Placeholder 3">
            <a:extLst>
              <a:ext uri="{FF2B5EF4-FFF2-40B4-BE49-F238E27FC236}">
                <a16:creationId xmlns:a16="http://schemas.microsoft.com/office/drawing/2014/main" id="{6AB982FD-9092-1C38-EE53-5767571BD2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3550EBC-36DC-B91E-393F-A0E9D36C1C25}"/>
              </a:ext>
            </a:extLst>
          </p:cNvPr>
          <p:cNvSpPr>
            <a:spLocks noGrp="1"/>
          </p:cNvSpPr>
          <p:nvPr>
            <p:ph type="dt" sz="half" idx="10"/>
          </p:nvPr>
        </p:nvSpPr>
        <p:spPr/>
        <p:txBody>
          <a:bodyPr/>
          <a:lstStyle/>
          <a:p>
            <a:fld id="{53486D80-57A3-5D40-A012-BD563AD6442C}" type="datetimeFigureOut">
              <a:rPr lang="en-CH" smtClean="0"/>
              <a:t>04/23/2025</a:t>
            </a:fld>
            <a:endParaRPr lang="en-CH"/>
          </a:p>
        </p:txBody>
      </p:sp>
      <p:sp>
        <p:nvSpPr>
          <p:cNvPr id="6" name="Footer Placeholder 5">
            <a:extLst>
              <a:ext uri="{FF2B5EF4-FFF2-40B4-BE49-F238E27FC236}">
                <a16:creationId xmlns:a16="http://schemas.microsoft.com/office/drawing/2014/main" id="{295ABF7E-AEDC-A20A-C564-3E1C9561B055}"/>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8D7E140A-5C05-763C-62AF-37AECE375082}"/>
              </a:ext>
            </a:extLst>
          </p:cNvPr>
          <p:cNvSpPr>
            <a:spLocks noGrp="1"/>
          </p:cNvSpPr>
          <p:nvPr>
            <p:ph type="sldNum" sz="quarter" idx="12"/>
          </p:nvPr>
        </p:nvSpPr>
        <p:spPr/>
        <p:txBody>
          <a:bodyPr/>
          <a:lstStyle/>
          <a:p>
            <a:fld id="{CA596856-BD19-634F-AAB4-2A9BE4A7150A}" type="slidenum">
              <a:rPr lang="en-CH" smtClean="0"/>
              <a:t>‹#›</a:t>
            </a:fld>
            <a:endParaRPr lang="en-CH"/>
          </a:p>
        </p:txBody>
      </p:sp>
    </p:spTree>
    <p:extLst>
      <p:ext uri="{BB962C8B-B14F-4D97-AF65-F5344CB8AC3E}">
        <p14:creationId xmlns:p14="http://schemas.microsoft.com/office/powerpoint/2010/main" val="8669559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9F18E-A379-7718-347E-199C87EBC32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H"/>
          </a:p>
        </p:txBody>
      </p:sp>
      <p:sp>
        <p:nvSpPr>
          <p:cNvPr id="3" name="Picture Placeholder 2">
            <a:extLst>
              <a:ext uri="{FF2B5EF4-FFF2-40B4-BE49-F238E27FC236}">
                <a16:creationId xmlns:a16="http://schemas.microsoft.com/office/drawing/2014/main" id="{F2DD88ED-79B0-E0F0-2202-620A2D273E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H"/>
          </a:p>
        </p:txBody>
      </p:sp>
      <p:sp>
        <p:nvSpPr>
          <p:cNvPr id="4" name="Text Placeholder 3">
            <a:extLst>
              <a:ext uri="{FF2B5EF4-FFF2-40B4-BE49-F238E27FC236}">
                <a16:creationId xmlns:a16="http://schemas.microsoft.com/office/drawing/2014/main" id="{5EDCFE74-0E24-8FE5-63A3-028B530504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A1E2DEB-A919-5408-1D1F-48DB6FD23226}"/>
              </a:ext>
            </a:extLst>
          </p:cNvPr>
          <p:cNvSpPr>
            <a:spLocks noGrp="1"/>
          </p:cNvSpPr>
          <p:nvPr>
            <p:ph type="dt" sz="half" idx="10"/>
          </p:nvPr>
        </p:nvSpPr>
        <p:spPr/>
        <p:txBody>
          <a:bodyPr/>
          <a:lstStyle/>
          <a:p>
            <a:fld id="{53486D80-57A3-5D40-A012-BD563AD6442C}" type="datetimeFigureOut">
              <a:rPr lang="en-CH" smtClean="0"/>
              <a:t>04/23/2025</a:t>
            </a:fld>
            <a:endParaRPr lang="en-CH"/>
          </a:p>
        </p:txBody>
      </p:sp>
      <p:sp>
        <p:nvSpPr>
          <p:cNvPr id="6" name="Footer Placeholder 5">
            <a:extLst>
              <a:ext uri="{FF2B5EF4-FFF2-40B4-BE49-F238E27FC236}">
                <a16:creationId xmlns:a16="http://schemas.microsoft.com/office/drawing/2014/main" id="{587722B1-8840-E705-848A-EBEAEF34D310}"/>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625A0E03-AEA6-0AD7-E633-B5AF5C3E167E}"/>
              </a:ext>
            </a:extLst>
          </p:cNvPr>
          <p:cNvSpPr>
            <a:spLocks noGrp="1"/>
          </p:cNvSpPr>
          <p:nvPr>
            <p:ph type="sldNum" sz="quarter" idx="12"/>
          </p:nvPr>
        </p:nvSpPr>
        <p:spPr/>
        <p:txBody>
          <a:bodyPr/>
          <a:lstStyle/>
          <a:p>
            <a:fld id="{CA596856-BD19-634F-AAB4-2A9BE4A7150A}" type="slidenum">
              <a:rPr lang="en-CH" smtClean="0"/>
              <a:t>‹#›</a:t>
            </a:fld>
            <a:endParaRPr lang="en-CH"/>
          </a:p>
        </p:txBody>
      </p:sp>
    </p:spTree>
    <p:extLst>
      <p:ext uri="{BB962C8B-B14F-4D97-AF65-F5344CB8AC3E}">
        <p14:creationId xmlns:p14="http://schemas.microsoft.com/office/powerpoint/2010/main" val="10204548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2BA9E-C6C8-B9BD-2000-1F63A6BCB383}"/>
              </a:ext>
            </a:extLst>
          </p:cNvPr>
          <p:cNvSpPr>
            <a:spLocks noGrp="1"/>
          </p:cNvSpPr>
          <p:nvPr>
            <p:ph type="title"/>
          </p:nvPr>
        </p:nvSpPr>
        <p:spPr/>
        <p:txBody>
          <a:bodyPr/>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58B4ADDE-41B3-2A8C-AB2D-6EE9E588C08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E50DB304-DAE3-113D-DA75-5C0BB5657CAD}"/>
              </a:ext>
            </a:extLst>
          </p:cNvPr>
          <p:cNvSpPr>
            <a:spLocks noGrp="1"/>
          </p:cNvSpPr>
          <p:nvPr>
            <p:ph type="dt" sz="half" idx="10"/>
          </p:nvPr>
        </p:nvSpPr>
        <p:spPr/>
        <p:txBody>
          <a:bodyPr/>
          <a:lstStyle/>
          <a:p>
            <a:fld id="{53486D80-57A3-5D40-A012-BD563AD6442C}" type="datetimeFigureOut">
              <a:rPr lang="en-CH" smtClean="0"/>
              <a:t>04/23/2025</a:t>
            </a:fld>
            <a:endParaRPr lang="en-CH"/>
          </a:p>
        </p:txBody>
      </p:sp>
      <p:sp>
        <p:nvSpPr>
          <p:cNvPr id="5" name="Footer Placeholder 4">
            <a:extLst>
              <a:ext uri="{FF2B5EF4-FFF2-40B4-BE49-F238E27FC236}">
                <a16:creationId xmlns:a16="http://schemas.microsoft.com/office/drawing/2014/main" id="{99C8B50E-F75B-35D7-BFD3-75C6963C693D}"/>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492278B4-156D-C9FC-8993-52E1A289D2B9}"/>
              </a:ext>
            </a:extLst>
          </p:cNvPr>
          <p:cNvSpPr>
            <a:spLocks noGrp="1"/>
          </p:cNvSpPr>
          <p:nvPr>
            <p:ph type="sldNum" sz="quarter" idx="12"/>
          </p:nvPr>
        </p:nvSpPr>
        <p:spPr/>
        <p:txBody>
          <a:bodyPr/>
          <a:lstStyle/>
          <a:p>
            <a:fld id="{CA596856-BD19-634F-AAB4-2A9BE4A7150A}" type="slidenum">
              <a:rPr lang="en-CH" smtClean="0"/>
              <a:t>‹#›</a:t>
            </a:fld>
            <a:endParaRPr lang="en-CH"/>
          </a:p>
        </p:txBody>
      </p:sp>
    </p:spTree>
    <p:extLst>
      <p:ext uri="{BB962C8B-B14F-4D97-AF65-F5344CB8AC3E}">
        <p14:creationId xmlns:p14="http://schemas.microsoft.com/office/powerpoint/2010/main" val="34338848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568DBA-3EE9-8112-4C91-560B863EAFF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742276A6-4EB8-3F54-0E53-9824A12F819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8CAD0B66-C2D9-871C-432A-E79A7C95F312}"/>
              </a:ext>
            </a:extLst>
          </p:cNvPr>
          <p:cNvSpPr>
            <a:spLocks noGrp="1"/>
          </p:cNvSpPr>
          <p:nvPr>
            <p:ph type="dt" sz="half" idx="10"/>
          </p:nvPr>
        </p:nvSpPr>
        <p:spPr/>
        <p:txBody>
          <a:bodyPr/>
          <a:lstStyle/>
          <a:p>
            <a:fld id="{53486D80-57A3-5D40-A012-BD563AD6442C}" type="datetimeFigureOut">
              <a:rPr lang="en-CH" smtClean="0"/>
              <a:t>04/23/2025</a:t>
            </a:fld>
            <a:endParaRPr lang="en-CH"/>
          </a:p>
        </p:txBody>
      </p:sp>
      <p:sp>
        <p:nvSpPr>
          <p:cNvPr id="5" name="Footer Placeholder 4">
            <a:extLst>
              <a:ext uri="{FF2B5EF4-FFF2-40B4-BE49-F238E27FC236}">
                <a16:creationId xmlns:a16="http://schemas.microsoft.com/office/drawing/2014/main" id="{A47CD681-9A8B-B11A-B4FB-2E04AF1E3BE0}"/>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EDB67FED-32CD-4AAD-DC4F-61F83805689D}"/>
              </a:ext>
            </a:extLst>
          </p:cNvPr>
          <p:cNvSpPr>
            <a:spLocks noGrp="1"/>
          </p:cNvSpPr>
          <p:nvPr>
            <p:ph type="sldNum" sz="quarter" idx="12"/>
          </p:nvPr>
        </p:nvSpPr>
        <p:spPr/>
        <p:txBody>
          <a:bodyPr/>
          <a:lstStyle/>
          <a:p>
            <a:fld id="{CA596856-BD19-634F-AAB4-2A9BE4A7150A}" type="slidenum">
              <a:rPr lang="en-CH" smtClean="0"/>
              <a:t>‹#›</a:t>
            </a:fld>
            <a:endParaRPr lang="en-CH"/>
          </a:p>
        </p:txBody>
      </p:sp>
    </p:spTree>
    <p:extLst>
      <p:ext uri="{BB962C8B-B14F-4D97-AF65-F5344CB8AC3E}">
        <p14:creationId xmlns:p14="http://schemas.microsoft.com/office/powerpoint/2010/main" val="34248313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73258-EFA3-243C-1ACB-9B62078E4A0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CH"/>
          </a:p>
        </p:txBody>
      </p:sp>
      <p:sp>
        <p:nvSpPr>
          <p:cNvPr id="3" name="Subtitle 2">
            <a:extLst>
              <a:ext uri="{FF2B5EF4-FFF2-40B4-BE49-F238E27FC236}">
                <a16:creationId xmlns:a16="http://schemas.microsoft.com/office/drawing/2014/main" id="{EC6D2EBC-A555-5370-6EB3-CD265DC2B8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CH"/>
          </a:p>
        </p:txBody>
      </p:sp>
      <p:sp>
        <p:nvSpPr>
          <p:cNvPr id="4" name="Date Placeholder 3">
            <a:extLst>
              <a:ext uri="{FF2B5EF4-FFF2-40B4-BE49-F238E27FC236}">
                <a16:creationId xmlns:a16="http://schemas.microsoft.com/office/drawing/2014/main" id="{20248495-FBF4-651A-5A81-6C64F98696BA}"/>
              </a:ext>
            </a:extLst>
          </p:cNvPr>
          <p:cNvSpPr>
            <a:spLocks noGrp="1"/>
          </p:cNvSpPr>
          <p:nvPr>
            <p:ph type="dt" sz="half" idx="10"/>
          </p:nvPr>
        </p:nvSpPr>
        <p:spPr/>
        <p:txBody>
          <a:bodyPr/>
          <a:lstStyle/>
          <a:p>
            <a:fld id="{4854B2E2-AAF3-2648-8E17-776C64959E23}" type="datetimeFigureOut">
              <a:rPr lang="en-CH" smtClean="0"/>
              <a:t>04/23/2025</a:t>
            </a:fld>
            <a:endParaRPr lang="en-CH"/>
          </a:p>
        </p:txBody>
      </p:sp>
      <p:sp>
        <p:nvSpPr>
          <p:cNvPr id="5" name="Footer Placeholder 4">
            <a:extLst>
              <a:ext uri="{FF2B5EF4-FFF2-40B4-BE49-F238E27FC236}">
                <a16:creationId xmlns:a16="http://schemas.microsoft.com/office/drawing/2014/main" id="{4558C20B-A980-55CC-868F-A65A8CF86A1D}"/>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E0A5688E-9DC7-1C02-7CB2-B67A7BFD3788}"/>
              </a:ext>
            </a:extLst>
          </p:cNvPr>
          <p:cNvSpPr>
            <a:spLocks noGrp="1"/>
          </p:cNvSpPr>
          <p:nvPr>
            <p:ph type="sldNum" sz="quarter" idx="12"/>
          </p:nvPr>
        </p:nvSpPr>
        <p:spPr/>
        <p:txBody>
          <a:bodyPr/>
          <a:lstStyle/>
          <a:p>
            <a:fld id="{609CD1E3-DCD4-3045-9A3C-E6FA0B6CE9C6}" type="slidenum">
              <a:rPr lang="en-CH" smtClean="0"/>
              <a:t>‹#›</a:t>
            </a:fld>
            <a:endParaRPr lang="en-CH"/>
          </a:p>
        </p:txBody>
      </p:sp>
    </p:spTree>
    <p:extLst>
      <p:ext uri="{BB962C8B-B14F-4D97-AF65-F5344CB8AC3E}">
        <p14:creationId xmlns:p14="http://schemas.microsoft.com/office/powerpoint/2010/main" val="40483355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F284F-D8FD-5FF6-8E6B-9A877A5EEAFD}"/>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5238F6BC-D1D9-08DF-00EC-07A1EAEC927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92705A7D-41ED-CA89-840E-EAAA77714C02}"/>
              </a:ext>
            </a:extLst>
          </p:cNvPr>
          <p:cNvSpPr>
            <a:spLocks noGrp="1"/>
          </p:cNvSpPr>
          <p:nvPr>
            <p:ph type="dt" sz="half" idx="10"/>
          </p:nvPr>
        </p:nvSpPr>
        <p:spPr/>
        <p:txBody>
          <a:bodyPr/>
          <a:lstStyle/>
          <a:p>
            <a:fld id="{4854B2E2-AAF3-2648-8E17-776C64959E23}" type="datetimeFigureOut">
              <a:rPr lang="en-CH" smtClean="0"/>
              <a:t>04/23/2025</a:t>
            </a:fld>
            <a:endParaRPr lang="en-CH"/>
          </a:p>
        </p:txBody>
      </p:sp>
      <p:sp>
        <p:nvSpPr>
          <p:cNvPr id="5" name="Footer Placeholder 4">
            <a:extLst>
              <a:ext uri="{FF2B5EF4-FFF2-40B4-BE49-F238E27FC236}">
                <a16:creationId xmlns:a16="http://schemas.microsoft.com/office/drawing/2014/main" id="{B17BCFB4-C95B-78C8-D5DE-7AD008985160}"/>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E157F93E-0AD0-0CD1-D26C-2253176CBD8E}"/>
              </a:ext>
            </a:extLst>
          </p:cNvPr>
          <p:cNvSpPr>
            <a:spLocks noGrp="1"/>
          </p:cNvSpPr>
          <p:nvPr>
            <p:ph type="sldNum" sz="quarter" idx="12"/>
          </p:nvPr>
        </p:nvSpPr>
        <p:spPr/>
        <p:txBody>
          <a:bodyPr/>
          <a:lstStyle/>
          <a:p>
            <a:fld id="{609CD1E3-DCD4-3045-9A3C-E6FA0B6CE9C6}" type="slidenum">
              <a:rPr lang="en-CH" smtClean="0"/>
              <a:t>‹#›</a:t>
            </a:fld>
            <a:endParaRPr lang="en-CH"/>
          </a:p>
        </p:txBody>
      </p:sp>
    </p:spTree>
    <p:extLst>
      <p:ext uri="{BB962C8B-B14F-4D97-AF65-F5344CB8AC3E}">
        <p14:creationId xmlns:p14="http://schemas.microsoft.com/office/powerpoint/2010/main" val="3036146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rtlCol="0"/>
          <a:lstStyle/>
          <a:p>
            <a:pPr rtl="0"/>
            <a:r>
              <a:rPr lang="en-GB" noProof="0"/>
              <a:t>Click to edit Master title style</a:t>
            </a:r>
          </a:p>
        </p:txBody>
      </p:sp>
      <p:sp>
        <p:nvSpPr>
          <p:cNvPr id="3" name="Text Placeholder 2"/>
          <p:cNvSpPr>
            <a:spLocks noGrp="1"/>
          </p:cNvSpPr>
          <p:nvPr>
            <p:ph type="body" idx="1"/>
          </p:nvPr>
        </p:nvSpPr>
        <p:spPr>
          <a:xfrm>
            <a:off x="1097280" y="2057400"/>
            <a:ext cx="4639736" cy="736282"/>
          </a:xfrm>
        </p:spPr>
        <p:txBody>
          <a:bodyPr lIns="91440" rIns="91440" rtlCol="0" anchor="ctr">
            <a:noAutofit/>
          </a:bodyPr>
          <a:lstStyle>
            <a:lvl1pPr marL="0" indent="0" algn="l">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4" name="Content Placeholder 3"/>
          <p:cNvSpPr>
            <a:spLocks noGrp="1"/>
          </p:cNvSpPr>
          <p:nvPr>
            <p:ph sz="half" idx="2"/>
          </p:nvPr>
        </p:nvSpPr>
        <p:spPr>
          <a:xfrm>
            <a:off x="1186731" y="2958274"/>
            <a:ext cx="4639736" cy="2910821"/>
          </a:xfrm>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5" name="Text Placeholder 4"/>
          <p:cNvSpPr>
            <a:spLocks noGrp="1"/>
          </p:cNvSpPr>
          <p:nvPr>
            <p:ph type="body" sz="quarter" idx="3"/>
          </p:nvPr>
        </p:nvSpPr>
        <p:spPr>
          <a:xfrm>
            <a:off x="6515944" y="2057400"/>
            <a:ext cx="4639736" cy="736282"/>
          </a:xfrm>
        </p:spPr>
        <p:txBody>
          <a:bodyPr lIns="91440" rIns="91440" rtlCol="0" anchor="ctr">
            <a:noAutofit/>
          </a:bodyPr>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6" name="Content Placeholder 5"/>
          <p:cNvSpPr>
            <a:spLocks noGrp="1"/>
          </p:cNvSpPr>
          <p:nvPr>
            <p:ph sz="quarter" idx="4"/>
          </p:nvPr>
        </p:nvSpPr>
        <p:spPr>
          <a:xfrm>
            <a:off x="6605395" y="2958273"/>
            <a:ext cx="4639736" cy="2910821"/>
          </a:xfrm>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fld id="{AC67C638-E204-4E6E-8CFA-1C71B8C2E4FA}" type="datetime1">
              <a:rPr lang="en-GB" noProof="0" smtClean="0"/>
              <a:t>23/04/2025</a:t>
            </a:fld>
            <a:endParaRPr lang="en-GB" noProof="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r>
              <a:rPr lang="en-GB" noProof="0"/>
              <a:t>Footer</a:t>
            </a:r>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2195941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5D70D-34C9-7F85-FBC6-9B02DFF5D20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CH"/>
          </a:p>
        </p:txBody>
      </p:sp>
      <p:sp>
        <p:nvSpPr>
          <p:cNvPr id="3" name="Text Placeholder 2">
            <a:extLst>
              <a:ext uri="{FF2B5EF4-FFF2-40B4-BE49-F238E27FC236}">
                <a16:creationId xmlns:a16="http://schemas.microsoft.com/office/drawing/2014/main" id="{5B70CA42-9C77-B4C9-889C-C42F127A974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B7ECBC8-3223-730E-F445-FFFE0CD8C123}"/>
              </a:ext>
            </a:extLst>
          </p:cNvPr>
          <p:cNvSpPr>
            <a:spLocks noGrp="1"/>
          </p:cNvSpPr>
          <p:nvPr>
            <p:ph type="dt" sz="half" idx="10"/>
          </p:nvPr>
        </p:nvSpPr>
        <p:spPr/>
        <p:txBody>
          <a:bodyPr/>
          <a:lstStyle/>
          <a:p>
            <a:fld id="{4854B2E2-AAF3-2648-8E17-776C64959E23}" type="datetimeFigureOut">
              <a:rPr lang="en-CH" smtClean="0"/>
              <a:t>04/23/2025</a:t>
            </a:fld>
            <a:endParaRPr lang="en-CH"/>
          </a:p>
        </p:txBody>
      </p:sp>
      <p:sp>
        <p:nvSpPr>
          <p:cNvPr id="5" name="Footer Placeholder 4">
            <a:extLst>
              <a:ext uri="{FF2B5EF4-FFF2-40B4-BE49-F238E27FC236}">
                <a16:creationId xmlns:a16="http://schemas.microsoft.com/office/drawing/2014/main" id="{094D509F-3CCC-E55A-D768-9A685A110260}"/>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16DE7F4E-2DAD-51D4-9364-02A0E87B0ED0}"/>
              </a:ext>
            </a:extLst>
          </p:cNvPr>
          <p:cNvSpPr>
            <a:spLocks noGrp="1"/>
          </p:cNvSpPr>
          <p:nvPr>
            <p:ph type="sldNum" sz="quarter" idx="12"/>
          </p:nvPr>
        </p:nvSpPr>
        <p:spPr/>
        <p:txBody>
          <a:bodyPr/>
          <a:lstStyle/>
          <a:p>
            <a:fld id="{609CD1E3-DCD4-3045-9A3C-E6FA0B6CE9C6}" type="slidenum">
              <a:rPr lang="en-CH" smtClean="0"/>
              <a:t>‹#›</a:t>
            </a:fld>
            <a:endParaRPr lang="en-CH"/>
          </a:p>
        </p:txBody>
      </p:sp>
    </p:spTree>
    <p:extLst>
      <p:ext uri="{BB962C8B-B14F-4D97-AF65-F5344CB8AC3E}">
        <p14:creationId xmlns:p14="http://schemas.microsoft.com/office/powerpoint/2010/main" val="41722415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95024-4985-0B86-9B06-61A2AB716C05}"/>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36F3E38D-E32D-9710-034C-373D80EEB1D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Content Placeholder 3">
            <a:extLst>
              <a:ext uri="{FF2B5EF4-FFF2-40B4-BE49-F238E27FC236}">
                <a16:creationId xmlns:a16="http://schemas.microsoft.com/office/drawing/2014/main" id="{C51BC806-D3A2-4468-0DBA-B9A5649BA4D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Date Placeholder 4">
            <a:extLst>
              <a:ext uri="{FF2B5EF4-FFF2-40B4-BE49-F238E27FC236}">
                <a16:creationId xmlns:a16="http://schemas.microsoft.com/office/drawing/2014/main" id="{D31407AA-95E7-C4A1-F4E2-89C8DEBD4294}"/>
              </a:ext>
            </a:extLst>
          </p:cNvPr>
          <p:cNvSpPr>
            <a:spLocks noGrp="1"/>
          </p:cNvSpPr>
          <p:nvPr>
            <p:ph type="dt" sz="half" idx="10"/>
          </p:nvPr>
        </p:nvSpPr>
        <p:spPr/>
        <p:txBody>
          <a:bodyPr/>
          <a:lstStyle/>
          <a:p>
            <a:fld id="{4854B2E2-AAF3-2648-8E17-776C64959E23}" type="datetimeFigureOut">
              <a:rPr lang="en-CH" smtClean="0"/>
              <a:t>04/23/2025</a:t>
            </a:fld>
            <a:endParaRPr lang="en-CH"/>
          </a:p>
        </p:txBody>
      </p:sp>
      <p:sp>
        <p:nvSpPr>
          <p:cNvPr id="6" name="Footer Placeholder 5">
            <a:extLst>
              <a:ext uri="{FF2B5EF4-FFF2-40B4-BE49-F238E27FC236}">
                <a16:creationId xmlns:a16="http://schemas.microsoft.com/office/drawing/2014/main" id="{5E46FE81-2BC4-C711-07FE-F781BD32E5DF}"/>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9DB0071A-FCDA-AA8D-77FF-B93BA9C4BAD2}"/>
              </a:ext>
            </a:extLst>
          </p:cNvPr>
          <p:cNvSpPr>
            <a:spLocks noGrp="1"/>
          </p:cNvSpPr>
          <p:nvPr>
            <p:ph type="sldNum" sz="quarter" idx="12"/>
          </p:nvPr>
        </p:nvSpPr>
        <p:spPr/>
        <p:txBody>
          <a:bodyPr/>
          <a:lstStyle/>
          <a:p>
            <a:fld id="{609CD1E3-DCD4-3045-9A3C-E6FA0B6CE9C6}" type="slidenum">
              <a:rPr lang="en-CH" smtClean="0"/>
              <a:t>‹#›</a:t>
            </a:fld>
            <a:endParaRPr lang="en-CH"/>
          </a:p>
        </p:txBody>
      </p:sp>
    </p:spTree>
    <p:extLst>
      <p:ext uri="{BB962C8B-B14F-4D97-AF65-F5344CB8AC3E}">
        <p14:creationId xmlns:p14="http://schemas.microsoft.com/office/powerpoint/2010/main" val="10501496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02965-B153-1F44-0D51-F25F6FD741B4}"/>
              </a:ext>
            </a:extLst>
          </p:cNvPr>
          <p:cNvSpPr>
            <a:spLocks noGrp="1"/>
          </p:cNvSpPr>
          <p:nvPr>
            <p:ph type="title"/>
          </p:nvPr>
        </p:nvSpPr>
        <p:spPr>
          <a:xfrm>
            <a:off x="839788" y="365125"/>
            <a:ext cx="10515600" cy="1325563"/>
          </a:xfrm>
        </p:spPr>
        <p:txBody>
          <a:bodyPr/>
          <a:lstStyle/>
          <a:p>
            <a:r>
              <a:rPr lang="en-GB"/>
              <a:t>Click to edit Master title style</a:t>
            </a:r>
            <a:endParaRPr lang="en-CH"/>
          </a:p>
        </p:txBody>
      </p:sp>
      <p:sp>
        <p:nvSpPr>
          <p:cNvPr id="3" name="Text Placeholder 2">
            <a:extLst>
              <a:ext uri="{FF2B5EF4-FFF2-40B4-BE49-F238E27FC236}">
                <a16:creationId xmlns:a16="http://schemas.microsoft.com/office/drawing/2014/main" id="{B91D290F-EB80-AA5D-74BC-C0BE3A9AAE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21AC934-7F94-9D5F-2C6B-C8788AC2F63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Text Placeholder 4">
            <a:extLst>
              <a:ext uri="{FF2B5EF4-FFF2-40B4-BE49-F238E27FC236}">
                <a16:creationId xmlns:a16="http://schemas.microsoft.com/office/drawing/2014/main" id="{1FB5267E-A10E-6720-F06E-620AF9BA51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6DE90A6-6B74-19C0-FAF3-B0B6C2AB652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7" name="Date Placeholder 6">
            <a:extLst>
              <a:ext uri="{FF2B5EF4-FFF2-40B4-BE49-F238E27FC236}">
                <a16:creationId xmlns:a16="http://schemas.microsoft.com/office/drawing/2014/main" id="{1C2A4403-02BB-B7AD-FE1C-5847C432416E}"/>
              </a:ext>
            </a:extLst>
          </p:cNvPr>
          <p:cNvSpPr>
            <a:spLocks noGrp="1"/>
          </p:cNvSpPr>
          <p:nvPr>
            <p:ph type="dt" sz="half" idx="10"/>
          </p:nvPr>
        </p:nvSpPr>
        <p:spPr/>
        <p:txBody>
          <a:bodyPr/>
          <a:lstStyle/>
          <a:p>
            <a:fld id="{4854B2E2-AAF3-2648-8E17-776C64959E23}" type="datetimeFigureOut">
              <a:rPr lang="en-CH" smtClean="0"/>
              <a:t>04/23/2025</a:t>
            </a:fld>
            <a:endParaRPr lang="en-CH"/>
          </a:p>
        </p:txBody>
      </p:sp>
      <p:sp>
        <p:nvSpPr>
          <p:cNvPr id="8" name="Footer Placeholder 7">
            <a:extLst>
              <a:ext uri="{FF2B5EF4-FFF2-40B4-BE49-F238E27FC236}">
                <a16:creationId xmlns:a16="http://schemas.microsoft.com/office/drawing/2014/main" id="{0E5F610F-F156-C3BD-5A6F-89140E077799}"/>
              </a:ext>
            </a:extLst>
          </p:cNvPr>
          <p:cNvSpPr>
            <a:spLocks noGrp="1"/>
          </p:cNvSpPr>
          <p:nvPr>
            <p:ph type="ftr" sz="quarter" idx="11"/>
          </p:nvPr>
        </p:nvSpPr>
        <p:spPr/>
        <p:txBody>
          <a:bodyPr/>
          <a:lstStyle/>
          <a:p>
            <a:endParaRPr lang="en-CH"/>
          </a:p>
        </p:txBody>
      </p:sp>
      <p:sp>
        <p:nvSpPr>
          <p:cNvPr id="9" name="Slide Number Placeholder 8">
            <a:extLst>
              <a:ext uri="{FF2B5EF4-FFF2-40B4-BE49-F238E27FC236}">
                <a16:creationId xmlns:a16="http://schemas.microsoft.com/office/drawing/2014/main" id="{C6618733-15C7-C73B-3A3C-77E6D0696257}"/>
              </a:ext>
            </a:extLst>
          </p:cNvPr>
          <p:cNvSpPr>
            <a:spLocks noGrp="1"/>
          </p:cNvSpPr>
          <p:nvPr>
            <p:ph type="sldNum" sz="quarter" idx="12"/>
          </p:nvPr>
        </p:nvSpPr>
        <p:spPr/>
        <p:txBody>
          <a:bodyPr/>
          <a:lstStyle/>
          <a:p>
            <a:fld id="{609CD1E3-DCD4-3045-9A3C-E6FA0B6CE9C6}" type="slidenum">
              <a:rPr lang="en-CH" smtClean="0"/>
              <a:t>‹#›</a:t>
            </a:fld>
            <a:endParaRPr lang="en-CH"/>
          </a:p>
        </p:txBody>
      </p:sp>
    </p:spTree>
    <p:extLst>
      <p:ext uri="{BB962C8B-B14F-4D97-AF65-F5344CB8AC3E}">
        <p14:creationId xmlns:p14="http://schemas.microsoft.com/office/powerpoint/2010/main" val="6264699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825FB-1A80-F5D7-AFC2-DDB20B69E1CE}"/>
              </a:ext>
            </a:extLst>
          </p:cNvPr>
          <p:cNvSpPr>
            <a:spLocks noGrp="1"/>
          </p:cNvSpPr>
          <p:nvPr>
            <p:ph type="title"/>
          </p:nvPr>
        </p:nvSpPr>
        <p:spPr/>
        <p:txBody>
          <a:bodyPr/>
          <a:lstStyle/>
          <a:p>
            <a:r>
              <a:rPr lang="en-GB"/>
              <a:t>Click to edit Master title style</a:t>
            </a:r>
            <a:endParaRPr lang="en-CH"/>
          </a:p>
        </p:txBody>
      </p:sp>
      <p:sp>
        <p:nvSpPr>
          <p:cNvPr id="3" name="Date Placeholder 2">
            <a:extLst>
              <a:ext uri="{FF2B5EF4-FFF2-40B4-BE49-F238E27FC236}">
                <a16:creationId xmlns:a16="http://schemas.microsoft.com/office/drawing/2014/main" id="{61C50F1D-A529-B9FD-9B25-C423BEC3F0C3}"/>
              </a:ext>
            </a:extLst>
          </p:cNvPr>
          <p:cNvSpPr>
            <a:spLocks noGrp="1"/>
          </p:cNvSpPr>
          <p:nvPr>
            <p:ph type="dt" sz="half" idx="10"/>
          </p:nvPr>
        </p:nvSpPr>
        <p:spPr/>
        <p:txBody>
          <a:bodyPr/>
          <a:lstStyle/>
          <a:p>
            <a:fld id="{4854B2E2-AAF3-2648-8E17-776C64959E23}" type="datetimeFigureOut">
              <a:rPr lang="en-CH" smtClean="0"/>
              <a:t>04/23/2025</a:t>
            </a:fld>
            <a:endParaRPr lang="en-CH"/>
          </a:p>
        </p:txBody>
      </p:sp>
      <p:sp>
        <p:nvSpPr>
          <p:cNvPr id="4" name="Footer Placeholder 3">
            <a:extLst>
              <a:ext uri="{FF2B5EF4-FFF2-40B4-BE49-F238E27FC236}">
                <a16:creationId xmlns:a16="http://schemas.microsoft.com/office/drawing/2014/main" id="{6A4D5106-48D1-1A48-CB3A-9A4F01BF93B8}"/>
              </a:ext>
            </a:extLst>
          </p:cNvPr>
          <p:cNvSpPr>
            <a:spLocks noGrp="1"/>
          </p:cNvSpPr>
          <p:nvPr>
            <p:ph type="ftr" sz="quarter" idx="11"/>
          </p:nvPr>
        </p:nvSpPr>
        <p:spPr/>
        <p:txBody>
          <a:bodyPr/>
          <a:lstStyle/>
          <a:p>
            <a:endParaRPr lang="en-CH"/>
          </a:p>
        </p:txBody>
      </p:sp>
      <p:sp>
        <p:nvSpPr>
          <p:cNvPr id="5" name="Slide Number Placeholder 4">
            <a:extLst>
              <a:ext uri="{FF2B5EF4-FFF2-40B4-BE49-F238E27FC236}">
                <a16:creationId xmlns:a16="http://schemas.microsoft.com/office/drawing/2014/main" id="{199AC0DC-D79C-2C0F-D92C-BE6FDA774376}"/>
              </a:ext>
            </a:extLst>
          </p:cNvPr>
          <p:cNvSpPr>
            <a:spLocks noGrp="1"/>
          </p:cNvSpPr>
          <p:nvPr>
            <p:ph type="sldNum" sz="quarter" idx="12"/>
          </p:nvPr>
        </p:nvSpPr>
        <p:spPr/>
        <p:txBody>
          <a:bodyPr/>
          <a:lstStyle/>
          <a:p>
            <a:fld id="{609CD1E3-DCD4-3045-9A3C-E6FA0B6CE9C6}" type="slidenum">
              <a:rPr lang="en-CH" smtClean="0"/>
              <a:t>‹#›</a:t>
            </a:fld>
            <a:endParaRPr lang="en-CH"/>
          </a:p>
        </p:txBody>
      </p:sp>
    </p:spTree>
    <p:extLst>
      <p:ext uri="{BB962C8B-B14F-4D97-AF65-F5344CB8AC3E}">
        <p14:creationId xmlns:p14="http://schemas.microsoft.com/office/powerpoint/2010/main" val="16037760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4958F6-7D4A-1E11-FE37-E8B787254CC9}"/>
              </a:ext>
            </a:extLst>
          </p:cNvPr>
          <p:cNvSpPr>
            <a:spLocks noGrp="1"/>
          </p:cNvSpPr>
          <p:nvPr>
            <p:ph type="dt" sz="half" idx="10"/>
          </p:nvPr>
        </p:nvSpPr>
        <p:spPr/>
        <p:txBody>
          <a:bodyPr/>
          <a:lstStyle/>
          <a:p>
            <a:fld id="{4854B2E2-AAF3-2648-8E17-776C64959E23}" type="datetimeFigureOut">
              <a:rPr lang="en-CH" smtClean="0"/>
              <a:t>04/23/2025</a:t>
            </a:fld>
            <a:endParaRPr lang="en-CH"/>
          </a:p>
        </p:txBody>
      </p:sp>
      <p:sp>
        <p:nvSpPr>
          <p:cNvPr id="3" name="Footer Placeholder 2">
            <a:extLst>
              <a:ext uri="{FF2B5EF4-FFF2-40B4-BE49-F238E27FC236}">
                <a16:creationId xmlns:a16="http://schemas.microsoft.com/office/drawing/2014/main" id="{DFEB2D97-4527-4EDF-7219-D8AF1A54787D}"/>
              </a:ext>
            </a:extLst>
          </p:cNvPr>
          <p:cNvSpPr>
            <a:spLocks noGrp="1"/>
          </p:cNvSpPr>
          <p:nvPr>
            <p:ph type="ftr" sz="quarter" idx="11"/>
          </p:nvPr>
        </p:nvSpPr>
        <p:spPr/>
        <p:txBody>
          <a:bodyPr/>
          <a:lstStyle/>
          <a:p>
            <a:endParaRPr lang="en-CH"/>
          </a:p>
        </p:txBody>
      </p:sp>
      <p:sp>
        <p:nvSpPr>
          <p:cNvPr id="4" name="Slide Number Placeholder 3">
            <a:extLst>
              <a:ext uri="{FF2B5EF4-FFF2-40B4-BE49-F238E27FC236}">
                <a16:creationId xmlns:a16="http://schemas.microsoft.com/office/drawing/2014/main" id="{42CA793D-C6ED-FFB6-76C4-E69251BF053C}"/>
              </a:ext>
            </a:extLst>
          </p:cNvPr>
          <p:cNvSpPr>
            <a:spLocks noGrp="1"/>
          </p:cNvSpPr>
          <p:nvPr>
            <p:ph type="sldNum" sz="quarter" idx="12"/>
          </p:nvPr>
        </p:nvSpPr>
        <p:spPr/>
        <p:txBody>
          <a:bodyPr/>
          <a:lstStyle/>
          <a:p>
            <a:fld id="{609CD1E3-DCD4-3045-9A3C-E6FA0B6CE9C6}" type="slidenum">
              <a:rPr lang="en-CH" smtClean="0"/>
              <a:t>‹#›</a:t>
            </a:fld>
            <a:endParaRPr lang="en-CH"/>
          </a:p>
        </p:txBody>
      </p:sp>
    </p:spTree>
    <p:extLst>
      <p:ext uri="{BB962C8B-B14F-4D97-AF65-F5344CB8AC3E}">
        <p14:creationId xmlns:p14="http://schemas.microsoft.com/office/powerpoint/2010/main" val="6086322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54832-FCC2-ECA2-59B5-6D022AF355D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H"/>
          </a:p>
        </p:txBody>
      </p:sp>
      <p:sp>
        <p:nvSpPr>
          <p:cNvPr id="3" name="Content Placeholder 2">
            <a:extLst>
              <a:ext uri="{FF2B5EF4-FFF2-40B4-BE49-F238E27FC236}">
                <a16:creationId xmlns:a16="http://schemas.microsoft.com/office/drawing/2014/main" id="{FE37741A-BF01-70B8-36A5-5A79B0EEB3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Text Placeholder 3">
            <a:extLst>
              <a:ext uri="{FF2B5EF4-FFF2-40B4-BE49-F238E27FC236}">
                <a16:creationId xmlns:a16="http://schemas.microsoft.com/office/drawing/2014/main" id="{38E4657E-3071-2090-9089-F61C5BCB56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DC33D08-10D7-99DE-2095-40173E915B0E}"/>
              </a:ext>
            </a:extLst>
          </p:cNvPr>
          <p:cNvSpPr>
            <a:spLocks noGrp="1"/>
          </p:cNvSpPr>
          <p:nvPr>
            <p:ph type="dt" sz="half" idx="10"/>
          </p:nvPr>
        </p:nvSpPr>
        <p:spPr/>
        <p:txBody>
          <a:bodyPr/>
          <a:lstStyle/>
          <a:p>
            <a:fld id="{4854B2E2-AAF3-2648-8E17-776C64959E23}" type="datetimeFigureOut">
              <a:rPr lang="en-CH" smtClean="0"/>
              <a:t>04/23/2025</a:t>
            </a:fld>
            <a:endParaRPr lang="en-CH"/>
          </a:p>
        </p:txBody>
      </p:sp>
      <p:sp>
        <p:nvSpPr>
          <p:cNvPr id="6" name="Footer Placeholder 5">
            <a:extLst>
              <a:ext uri="{FF2B5EF4-FFF2-40B4-BE49-F238E27FC236}">
                <a16:creationId xmlns:a16="http://schemas.microsoft.com/office/drawing/2014/main" id="{80C7B92A-0621-DF6E-6C8B-22E4A091D864}"/>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B0F431EA-420D-5C9E-5EEC-E1097955B411}"/>
              </a:ext>
            </a:extLst>
          </p:cNvPr>
          <p:cNvSpPr>
            <a:spLocks noGrp="1"/>
          </p:cNvSpPr>
          <p:nvPr>
            <p:ph type="sldNum" sz="quarter" idx="12"/>
          </p:nvPr>
        </p:nvSpPr>
        <p:spPr/>
        <p:txBody>
          <a:bodyPr/>
          <a:lstStyle/>
          <a:p>
            <a:fld id="{609CD1E3-DCD4-3045-9A3C-E6FA0B6CE9C6}" type="slidenum">
              <a:rPr lang="en-CH" smtClean="0"/>
              <a:t>‹#›</a:t>
            </a:fld>
            <a:endParaRPr lang="en-CH"/>
          </a:p>
        </p:txBody>
      </p:sp>
    </p:spTree>
    <p:extLst>
      <p:ext uri="{BB962C8B-B14F-4D97-AF65-F5344CB8AC3E}">
        <p14:creationId xmlns:p14="http://schemas.microsoft.com/office/powerpoint/2010/main" val="14405385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4EF07-0F41-EC7D-9160-97E46E6FDD5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H"/>
          </a:p>
        </p:txBody>
      </p:sp>
      <p:sp>
        <p:nvSpPr>
          <p:cNvPr id="3" name="Picture Placeholder 2">
            <a:extLst>
              <a:ext uri="{FF2B5EF4-FFF2-40B4-BE49-F238E27FC236}">
                <a16:creationId xmlns:a16="http://schemas.microsoft.com/office/drawing/2014/main" id="{DE9E4C20-91E8-2B21-DEE3-07601E070A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H"/>
          </a:p>
        </p:txBody>
      </p:sp>
      <p:sp>
        <p:nvSpPr>
          <p:cNvPr id="4" name="Text Placeholder 3">
            <a:extLst>
              <a:ext uri="{FF2B5EF4-FFF2-40B4-BE49-F238E27FC236}">
                <a16:creationId xmlns:a16="http://schemas.microsoft.com/office/drawing/2014/main" id="{FF299B52-1F62-EA16-6343-9DDE3AB952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4878873-42CE-78B7-2E96-0B46BD6B5A62}"/>
              </a:ext>
            </a:extLst>
          </p:cNvPr>
          <p:cNvSpPr>
            <a:spLocks noGrp="1"/>
          </p:cNvSpPr>
          <p:nvPr>
            <p:ph type="dt" sz="half" idx="10"/>
          </p:nvPr>
        </p:nvSpPr>
        <p:spPr/>
        <p:txBody>
          <a:bodyPr/>
          <a:lstStyle/>
          <a:p>
            <a:fld id="{4854B2E2-AAF3-2648-8E17-776C64959E23}" type="datetimeFigureOut">
              <a:rPr lang="en-CH" smtClean="0"/>
              <a:t>04/23/2025</a:t>
            </a:fld>
            <a:endParaRPr lang="en-CH"/>
          </a:p>
        </p:txBody>
      </p:sp>
      <p:sp>
        <p:nvSpPr>
          <p:cNvPr id="6" name="Footer Placeholder 5">
            <a:extLst>
              <a:ext uri="{FF2B5EF4-FFF2-40B4-BE49-F238E27FC236}">
                <a16:creationId xmlns:a16="http://schemas.microsoft.com/office/drawing/2014/main" id="{1CC50607-643D-0D33-E1FD-0223272B41D2}"/>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A54E8E4D-3F68-C0C7-0241-8D43EE38A5E7}"/>
              </a:ext>
            </a:extLst>
          </p:cNvPr>
          <p:cNvSpPr>
            <a:spLocks noGrp="1"/>
          </p:cNvSpPr>
          <p:nvPr>
            <p:ph type="sldNum" sz="quarter" idx="12"/>
          </p:nvPr>
        </p:nvSpPr>
        <p:spPr/>
        <p:txBody>
          <a:bodyPr/>
          <a:lstStyle/>
          <a:p>
            <a:fld id="{609CD1E3-DCD4-3045-9A3C-E6FA0B6CE9C6}" type="slidenum">
              <a:rPr lang="en-CH" smtClean="0"/>
              <a:t>‹#›</a:t>
            </a:fld>
            <a:endParaRPr lang="en-CH"/>
          </a:p>
        </p:txBody>
      </p:sp>
    </p:spTree>
    <p:extLst>
      <p:ext uri="{BB962C8B-B14F-4D97-AF65-F5344CB8AC3E}">
        <p14:creationId xmlns:p14="http://schemas.microsoft.com/office/powerpoint/2010/main" val="15110511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C53C5-EF1C-82E6-BA91-D822A4111361}"/>
              </a:ext>
            </a:extLst>
          </p:cNvPr>
          <p:cNvSpPr>
            <a:spLocks noGrp="1"/>
          </p:cNvSpPr>
          <p:nvPr>
            <p:ph type="title"/>
          </p:nvPr>
        </p:nvSpPr>
        <p:spPr/>
        <p:txBody>
          <a:bodyPr/>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80E4C71F-27CF-D1AC-8210-863E7E81CC9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AF1C798E-FE84-7777-50A4-97FA692C3489}"/>
              </a:ext>
            </a:extLst>
          </p:cNvPr>
          <p:cNvSpPr>
            <a:spLocks noGrp="1"/>
          </p:cNvSpPr>
          <p:nvPr>
            <p:ph type="dt" sz="half" idx="10"/>
          </p:nvPr>
        </p:nvSpPr>
        <p:spPr/>
        <p:txBody>
          <a:bodyPr/>
          <a:lstStyle/>
          <a:p>
            <a:fld id="{4854B2E2-AAF3-2648-8E17-776C64959E23}" type="datetimeFigureOut">
              <a:rPr lang="en-CH" smtClean="0"/>
              <a:t>04/23/2025</a:t>
            </a:fld>
            <a:endParaRPr lang="en-CH"/>
          </a:p>
        </p:txBody>
      </p:sp>
      <p:sp>
        <p:nvSpPr>
          <p:cNvPr id="5" name="Footer Placeholder 4">
            <a:extLst>
              <a:ext uri="{FF2B5EF4-FFF2-40B4-BE49-F238E27FC236}">
                <a16:creationId xmlns:a16="http://schemas.microsoft.com/office/drawing/2014/main" id="{505ACF29-FF6E-A153-9D57-95DB21E174C5}"/>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F8CC7117-6E8A-85A8-F8D1-CD8196A10CD7}"/>
              </a:ext>
            </a:extLst>
          </p:cNvPr>
          <p:cNvSpPr>
            <a:spLocks noGrp="1"/>
          </p:cNvSpPr>
          <p:nvPr>
            <p:ph type="sldNum" sz="quarter" idx="12"/>
          </p:nvPr>
        </p:nvSpPr>
        <p:spPr/>
        <p:txBody>
          <a:bodyPr/>
          <a:lstStyle/>
          <a:p>
            <a:fld id="{609CD1E3-DCD4-3045-9A3C-E6FA0B6CE9C6}" type="slidenum">
              <a:rPr lang="en-CH" smtClean="0"/>
              <a:t>‹#›</a:t>
            </a:fld>
            <a:endParaRPr lang="en-CH"/>
          </a:p>
        </p:txBody>
      </p:sp>
    </p:spTree>
    <p:extLst>
      <p:ext uri="{BB962C8B-B14F-4D97-AF65-F5344CB8AC3E}">
        <p14:creationId xmlns:p14="http://schemas.microsoft.com/office/powerpoint/2010/main" val="10023778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E09E08-C948-105A-1000-B22B3EBE831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3DE2EC0C-2BFF-44E0-CF70-271C9F0CE4C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2FCB0155-C09D-104C-681C-E66038CAC040}"/>
              </a:ext>
            </a:extLst>
          </p:cNvPr>
          <p:cNvSpPr>
            <a:spLocks noGrp="1"/>
          </p:cNvSpPr>
          <p:nvPr>
            <p:ph type="dt" sz="half" idx="10"/>
          </p:nvPr>
        </p:nvSpPr>
        <p:spPr/>
        <p:txBody>
          <a:bodyPr/>
          <a:lstStyle/>
          <a:p>
            <a:fld id="{4854B2E2-AAF3-2648-8E17-776C64959E23}" type="datetimeFigureOut">
              <a:rPr lang="en-CH" smtClean="0"/>
              <a:t>04/23/2025</a:t>
            </a:fld>
            <a:endParaRPr lang="en-CH"/>
          </a:p>
        </p:txBody>
      </p:sp>
      <p:sp>
        <p:nvSpPr>
          <p:cNvPr id="5" name="Footer Placeholder 4">
            <a:extLst>
              <a:ext uri="{FF2B5EF4-FFF2-40B4-BE49-F238E27FC236}">
                <a16:creationId xmlns:a16="http://schemas.microsoft.com/office/drawing/2014/main" id="{0EE18BFA-79FD-EA51-B1D1-2778D98307C4}"/>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7D9E6189-1566-5915-B1AD-7F83F4F35166}"/>
              </a:ext>
            </a:extLst>
          </p:cNvPr>
          <p:cNvSpPr>
            <a:spLocks noGrp="1"/>
          </p:cNvSpPr>
          <p:nvPr>
            <p:ph type="sldNum" sz="quarter" idx="12"/>
          </p:nvPr>
        </p:nvSpPr>
        <p:spPr/>
        <p:txBody>
          <a:bodyPr/>
          <a:lstStyle/>
          <a:p>
            <a:fld id="{609CD1E3-DCD4-3045-9A3C-E6FA0B6CE9C6}" type="slidenum">
              <a:rPr lang="en-CH" smtClean="0"/>
              <a:t>‹#›</a:t>
            </a:fld>
            <a:endParaRPr lang="en-CH"/>
          </a:p>
        </p:txBody>
      </p:sp>
    </p:spTree>
    <p:extLst>
      <p:ext uri="{BB962C8B-B14F-4D97-AF65-F5344CB8AC3E}">
        <p14:creationId xmlns:p14="http://schemas.microsoft.com/office/powerpoint/2010/main" val="547226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noProof="0"/>
              <a:t>Click to edit Master title style</a:t>
            </a:r>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fld id="{E3A3728A-8EF0-47AB-9A00-45E21E8D3F46}" type="datetime1">
              <a:rPr lang="en-GB" noProof="0" smtClean="0"/>
              <a:t>23/04/2025</a:t>
            </a:fld>
            <a:endParaRPr lang="en-GB" noProof="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r>
              <a:rPr lang="en-GB" noProof="0"/>
              <a:t>Footer</a:t>
            </a:r>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1180013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4.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5.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6.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Parallelogram 14">
            <a:extLst>
              <a:ext uri="{FF2B5EF4-FFF2-40B4-BE49-F238E27FC236}">
                <a16:creationId xmlns:a16="http://schemas.microsoft.com/office/drawing/2014/main" id="{D20796F3-5674-4AF5-9623-575731F82E52}"/>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en-GB" noProof="0"/>
              <a:t>Click to edit Master title style</a:t>
            </a:r>
          </a:p>
        </p:txBody>
      </p:sp>
      <p:sp>
        <p:nvSpPr>
          <p:cNvPr id="3" name="Text Placeholder 2"/>
          <p:cNvSpPr>
            <a:spLocks noGrp="1"/>
          </p:cNvSpPr>
          <p:nvPr>
            <p:ph type="body" idx="1"/>
          </p:nvPr>
        </p:nvSpPr>
        <p:spPr>
          <a:xfrm>
            <a:off x="1216548" y="2108201"/>
            <a:ext cx="10058400" cy="3760891"/>
          </a:xfrm>
          <a:prstGeom prst="rect">
            <a:avLst/>
          </a:prstGeom>
        </p:spPr>
        <p:txBody>
          <a:bodyPr vert="horz" lIns="0" tIns="45720" rIns="0" bIns="45720" rtlCol="0">
            <a:normAutofit/>
          </a:body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Date Placeholder 3"/>
          <p:cNvSpPr>
            <a:spLocks noGrp="1"/>
          </p:cNvSpPr>
          <p:nvPr>
            <p:ph type="dt" sz="half" idx="2"/>
          </p:nvPr>
        </p:nvSpPr>
        <p:spPr>
          <a:xfrm>
            <a:off x="6834126" y="6446838"/>
            <a:ext cx="258485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512997EE-483E-4854-961E-3D6B44723A9B}" type="datetime1">
              <a:rPr lang="en-GB" noProof="0" smtClean="0"/>
              <a:t>23/04/2025</a:t>
            </a:fld>
            <a:endParaRPr lang="en-GB" noProof="0"/>
          </a:p>
        </p:txBody>
      </p:sp>
      <p:sp>
        <p:nvSpPr>
          <p:cNvPr id="5" name="Footer Placeholder 4"/>
          <p:cNvSpPr>
            <a:spLocks noGrp="1"/>
          </p:cNvSpPr>
          <p:nvPr>
            <p:ph type="ftr" sz="quarter" idx="3"/>
          </p:nvPr>
        </p:nvSpPr>
        <p:spPr>
          <a:xfrm>
            <a:off x="1097279" y="6446838"/>
            <a:ext cx="4846321" cy="365125"/>
          </a:xfrm>
          <a:prstGeom prst="rect">
            <a:avLst/>
          </a:prstGeom>
        </p:spPr>
        <p:txBody>
          <a:bodyPr vert="horz" lIns="91440" tIns="45720" rIns="91440" bIns="45720" rtlCol="0" anchor="ctr"/>
          <a:lstStyle>
            <a:lvl1pPr algn="l">
              <a:defRPr sz="900" cap="all" baseline="0">
                <a:solidFill>
                  <a:schemeClr val="tx1">
                    <a:lumMod val="75000"/>
                    <a:lumOff val="25000"/>
                  </a:schemeClr>
                </a:solidFill>
              </a:defRPr>
            </a:lvl1pPr>
          </a:lstStyle>
          <a:p>
            <a:pPr rtl="0"/>
            <a:r>
              <a:rPr lang="en-GB" noProof="0"/>
              <a:t>Footer</a:t>
            </a:r>
          </a:p>
        </p:txBody>
      </p:sp>
      <p:sp>
        <p:nvSpPr>
          <p:cNvPr id="6" name="Slide Number Placeholder 5"/>
          <p:cNvSpPr>
            <a:spLocks noGrp="1"/>
          </p:cNvSpPr>
          <p:nvPr>
            <p:ph type="sldNum" sz="quarter" idx="4"/>
          </p:nvPr>
        </p:nvSpPr>
        <p:spPr>
          <a:xfrm>
            <a:off x="10375670" y="6446838"/>
            <a:ext cx="780010" cy="365125"/>
          </a:xfrm>
          <a:prstGeom prst="rect">
            <a:avLst/>
          </a:prstGeom>
        </p:spPr>
        <p:txBody>
          <a:bodyPr vert="horz" lIns="91440" tIns="45720" rIns="91440" bIns="45720" rtlCol="0" anchor="ctr"/>
          <a:lstStyle>
            <a:lvl1pPr algn="r">
              <a:defRPr sz="1050">
                <a:solidFill>
                  <a:schemeClr val="tx1">
                    <a:lumMod val="75000"/>
                    <a:lumOff val="25000"/>
                  </a:schemeClr>
                </a:solidFill>
              </a:defRPr>
            </a:lvl1pPr>
          </a:lstStyle>
          <a:p>
            <a:pPr rtl="0"/>
            <a:fld id="{3A98EE3D-8CD1-4C3F-BD1C-C98C9596463C}" type="slidenum">
              <a:rPr lang="en-GB" noProof="0" smtClean="0"/>
              <a:pPr rtl="0"/>
              <a:t>‹#›</a:t>
            </a:fld>
            <a:endParaRPr lang="en-GB" noProof="0"/>
          </a:p>
        </p:txBody>
      </p:sp>
      <p:sp>
        <p:nvSpPr>
          <p:cNvPr id="8" name="Rectangle 7">
            <a:extLst>
              <a:ext uri="{FF2B5EF4-FFF2-40B4-BE49-F238E27FC236}">
                <a16:creationId xmlns:a16="http://schemas.microsoft.com/office/drawing/2014/main" id="{0F25E55C-1C16-46C6-B789-A4B2BCEF8F86}"/>
              </a:ext>
            </a:extLst>
          </p:cNvPr>
          <p:cNvSpPr/>
          <p:nvPr userDrawn="1"/>
        </p:nvSpPr>
        <p:spPr>
          <a:xfrm>
            <a:off x="0" y="1011981"/>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1690285712"/>
      </p:ext>
    </p:extLst>
  </p:cSld>
  <p:clrMap bg1="lt1" tx1="dk1" bg2="lt2" tx2="dk2" accent1="accent1" accent2="accent2" accent3="accent3" accent4="accent4" accent5="accent5" accent6="accent6" hlink="hlink" folHlink="folHlink"/>
  <p:sldLayoutIdLst>
    <p:sldLayoutId id="2147483706" r:id="rId1"/>
    <p:sldLayoutId id="2147483718" r:id="rId2"/>
    <p:sldLayoutId id="2147483712" r:id="rId3"/>
    <p:sldLayoutId id="2147483707" r:id="rId4"/>
    <p:sldLayoutId id="2147483708" r:id="rId5"/>
    <p:sldLayoutId id="2147483719" r:id="rId6"/>
    <p:sldLayoutId id="2147483709" r:id="rId7"/>
    <p:sldLayoutId id="2147483716" r:id="rId8"/>
    <p:sldLayoutId id="2147483710" r:id="rId9"/>
    <p:sldLayoutId id="2147483711" r:id="rId10"/>
    <p:sldLayoutId id="2147483752" r:id="rId11"/>
    <p:sldLayoutId id="2147483727" r:id="rId12"/>
    <p:sldLayoutId id="2147483720" r:id="rId13"/>
    <p:sldLayoutId id="2147483721" r:id="rId14"/>
    <p:sldLayoutId id="2147483725" r:id="rId15"/>
    <p:sldLayoutId id="2147483726" r:id="rId16"/>
    <p:sldLayoutId id="2147483722" r:id="rId17"/>
    <p:sldLayoutId id="2147483723" r:id="rId18"/>
    <p:sldLayoutId id="2147483715" r:id="rId19"/>
    <p:sldLayoutId id="2147483713" r:id="rId20"/>
    <p:sldLayoutId id="2147483714" r:id="rId21"/>
    <p:sldLayoutId id="2147483799" r:id="rId22"/>
    <p:sldLayoutId id="2147483800" r:id="rId23"/>
  </p:sldLayoutIdLst>
  <p:hf sldNum="0" hdr="0" ftr="0" dt="0"/>
  <p:txStyles>
    <p:title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p:titleStyle>
    <p:body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userDrawn="1">
          <p15:clr>
            <a:srgbClr val="F26B43"/>
          </p15:clr>
        </p15:guide>
        <p15:guide id="2" pos="688" userDrawn="1">
          <p15:clr>
            <a:srgbClr val="F26B43"/>
          </p15:clr>
        </p15:guide>
        <p15:guide id="3" pos="7038" userDrawn="1">
          <p15:clr>
            <a:srgbClr val="F26B43"/>
          </p15:clr>
        </p15:guide>
        <p15:guide id="4" orient="horz" pos="3702" userDrawn="1">
          <p15:clr>
            <a:srgbClr val="F26B43"/>
          </p15:clr>
        </p15:guide>
        <p15:guide id="5" orient="horz" pos="406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877E12-8ACE-FDA4-B552-55D7E2641C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63D18C29-0EE1-ECCC-C443-EBA7421C01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70F9F99C-23F1-9202-1887-27BECA182C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C20EEF3-6B13-6045-AA55-08F8822FA606}" type="datetimeFigureOut">
              <a:rPr lang="en-CH" smtClean="0"/>
              <a:t>04/23/2025</a:t>
            </a:fld>
            <a:endParaRPr lang="en-CH"/>
          </a:p>
        </p:txBody>
      </p:sp>
      <p:sp>
        <p:nvSpPr>
          <p:cNvPr id="5" name="Footer Placeholder 4">
            <a:extLst>
              <a:ext uri="{FF2B5EF4-FFF2-40B4-BE49-F238E27FC236}">
                <a16:creationId xmlns:a16="http://schemas.microsoft.com/office/drawing/2014/main" id="{D9A332A1-41D4-C275-B3A5-CE43557E94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H"/>
          </a:p>
        </p:txBody>
      </p:sp>
      <p:sp>
        <p:nvSpPr>
          <p:cNvPr id="6" name="Slide Number Placeholder 5">
            <a:extLst>
              <a:ext uri="{FF2B5EF4-FFF2-40B4-BE49-F238E27FC236}">
                <a16:creationId xmlns:a16="http://schemas.microsoft.com/office/drawing/2014/main" id="{5EE2A251-5F12-9D90-6965-8B9BE9979B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719EE8-4B09-B14B-9CDF-534B9928A587}" type="slidenum">
              <a:rPr lang="en-CH" smtClean="0"/>
              <a:t>‹#›</a:t>
            </a:fld>
            <a:endParaRPr lang="en-CH"/>
          </a:p>
        </p:txBody>
      </p:sp>
    </p:spTree>
    <p:extLst>
      <p:ext uri="{BB962C8B-B14F-4D97-AF65-F5344CB8AC3E}">
        <p14:creationId xmlns:p14="http://schemas.microsoft.com/office/powerpoint/2010/main" val="2082125757"/>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Parallelogram 14">
            <a:extLst>
              <a:ext uri="{FF2B5EF4-FFF2-40B4-BE49-F238E27FC236}">
                <a16:creationId xmlns:a16="http://schemas.microsoft.com/office/drawing/2014/main" id="{D20796F3-5674-4AF5-9623-575731F82E52}"/>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en-GB" noProof="0"/>
              <a:t>Click to edit Master title style</a:t>
            </a:r>
          </a:p>
        </p:txBody>
      </p:sp>
      <p:sp>
        <p:nvSpPr>
          <p:cNvPr id="3" name="Text Placeholder 2"/>
          <p:cNvSpPr>
            <a:spLocks noGrp="1"/>
          </p:cNvSpPr>
          <p:nvPr>
            <p:ph type="body" idx="1"/>
          </p:nvPr>
        </p:nvSpPr>
        <p:spPr>
          <a:xfrm>
            <a:off x="1216548" y="2108201"/>
            <a:ext cx="10058400" cy="3760891"/>
          </a:xfrm>
          <a:prstGeom prst="rect">
            <a:avLst/>
          </a:prstGeom>
        </p:spPr>
        <p:txBody>
          <a:bodyPr vert="horz" lIns="0" tIns="45720" rIns="0" bIns="45720" rtlCol="0">
            <a:normAutofit/>
          </a:body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Date Placeholder 3"/>
          <p:cNvSpPr>
            <a:spLocks noGrp="1"/>
          </p:cNvSpPr>
          <p:nvPr>
            <p:ph type="dt" sz="half" idx="2"/>
          </p:nvPr>
        </p:nvSpPr>
        <p:spPr>
          <a:xfrm>
            <a:off x="6834126" y="6446838"/>
            <a:ext cx="258485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512997EE-483E-4854-961E-3D6B44723A9B}" type="datetime1">
              <a:rPr lang="en-GB" noProof="0" smtClean="0"/>
              <a:t>23/04/2025</a:t>
            </a:fld>
            <a:endParaRPr lang="en-GB" noProof="0"/>
          </a:p>
        </p:txBody>
      </p:sp>
      <p:sp>
        <p:nvSpPr>
          <p:cNvPr id="5" name="Footer Placeholder 4"/>
          <p:cNvSpPr>
            <a:spLocks noGrp="1"/>
          </p:cNvSpPr>
          <p:nvPr>
            <p:ph type="ftr" sz="quarter" idx="3"/>
          </p:nvPr>
        </p:nvSpPr>
        <p:spPr>
          <a:xfrm>
            <a:off x="1097279" y="6446838"/>
            <a:ext cx="4846321" cy="365125"/>
          </a:xfrm>
          <a:prstGeom prst="rect">
            <a:avLst/>
          </a:prstGeom>
        </p:spPr>
        <p:txBody>
          <a:bodyPr vert="horz" lIns="91440" tIns="45720" rIns="91440" bIns="45720" rtlCol="0" anchor="ctr"/>
          <a:lstStyle>
            <a:lvl1pPr algn="l">
              <a:defRPr sz="900" cap="all" baseline="0">
                <a:solidFill>
                  <a:schemeClr val="tx1">
                    <a:lumMod val="75000"/>
                    <a:lumOff val="25000"/>
                  </a:schemeClr>
                </a:solidFill>
              </a:defRPr>
            </a:lvl1pPr>
          </a:lstStyle>
          <a:p>
            <a:pPr rtl="0"/>
            <a:r>
              <a:rPr lang="en-GB" noProof="0"/>
              <a:t>Footer</a:t>
            </a:r>
          </a:p>
        </p:txBody>
      </p:sp>
      <p:sp>
        <p:nvSpPr>
          <p:cNvPr id="6" name="Slide Number Placeholder 5"/>
          <p:cNvSpPr>
            <a:spLocks noGrp="1"/>
          </p:cNvSpPr>
          <p:nvPr>
            <p:ph type="sldNum" sz="quarter" idx="4"/>
          </p:nvPr>
        </p:nvSpPr>
        <p:spPr>
          <a:xfrm>
            <a:off x="10375670" y="6446838"/>
            <a:ext cx="780010" cy="365125"/>
          </a:xfrm>
          <a:prstGeom prst="rect">
            <a:avLst/>
          </a:prstGeom>
        </p:spPr>
        <p:txBody>
          <a:bodyPr vert="horz" lIns="91440" tIns="45720" rIns="91440" bIns="45720" rtlCol="0" anchor="ctr"/>
          <a:lstStyle>
            <a:lvl1pPr algn="r">
              <a:defRPr sz="1050">
                <a:solidFill>
                  <a:schemeClr val="tx1">
                    <a:lumMod val="75000"/>
                    <a:lumOff val="25000"/>
                  </a:schemeClr>
                </a:solidFill>
              </a:defRPr>
            </a:lvl1pPr>
          </a:lstStyle>
          <a:p>
            <a:pPr rtl="0"/>
            <a:fld id="{3A98EE3D-8CD1-4C3F-BD1C-C98C9596463C}" type="slidenum">
              <a:rPr lang="en-GB" noProof="0" smtClean="0"/>
              <a:pPr rtl="0"/>
              <a:t>‹#›</a:t>
            </a:fld>
            <a:endParaRPr lang="en-GB" noProof="0"/>
          </a:p>
        </p:txBody>
      </p:sp>
      <p:sp>
        <p:nvSpPr>
          <p:cNvPr id="8" name="Rectangle 7">
            <a:extLst>
              <a:ext uri="{FF2B5EF4-FFF2-40B4-BE49-F238E27FC236}">
                <a16:creationId xmlns:a16="http://schemas.microsoft.com/office/drawing/2014/main" id="{0F25E55C-1C16-46C6-B789-A4B2BCEF8F86}"/>
              </a:ext>
            </a:extLst>
          </p:cNvPr>
          <p:cNvSpPr/>
          <p:nvPr userDrawn="1"/>
        </p:nvSpPr>
        <p:spPr>
          <a:xfrm>
            <a:off x="0" y="1011981"/>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4071060942"/>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 id="2147483785" r:id="rId20"/>
    <p:sldLayoutId id="2147483786" r:id="rId21"/>
  </p:sldLayoutIdLst>
  <p:hf sldNum="0" hdr="0" ftr="0" dt="0"/>
  <p:txStyles>
    <p:title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p:titleStyle>
    <p:body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F26B43"/>
          </p15:clr>
        </p15:guide>
        <p15:guide id="2" pos="688">
          <p15:clr>
            <a:srgbClr val="F26B43"/>
          </p15:clr>
        </p15:guide>
        <p15:guide id="3" pos="7038">
          <p15:clr>
            <a:srgbClr val="F26B43"/>
          </p15:clr>
        </p15:guide>
        <p15:guide id="4" orient="horz" pos="3702">
          <p15:clr>
            <a:srgbClr val="F26B43"/>
          </p15:clr>
        </p15:guide>
        <p15:guide id="5" orient="horz" pos="406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31A3F6-4432-4922-2986-C3C203F69C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B66813A7-0E68-8DD8-6852-78709988B7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79DF2F20-DEA9-E519-709E-5DAEF857CB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B371BE0-370C-C94A-BF7A-E0973EB9AAD9}" type="datetimeFigureOut">
              <a:rPr lang="en-CH" smtClean="0"/>
              <a:t>04/23/2025</a:t>
            </a:fld>
            <a:endParaRPr lang="en-CH"/>
          </a:p>
        </p:txBody>
      </p:sp>
      <p:sp>
        <p:nvSpPr>
          <p:cNvPr id="5" name="Footer Placeholder 4">
            <a:extLst>
              <a:ext uri="{FF2B5EF4-FFF2-40B4-BE49-F238E27FC236}">
                <a16:creationId xmlns:a16="http://schemas.microsoft.com/office/drawing/2014/main" id="{47AC805B-38BB-8D11-B79E-1BB29A70A5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H"/>
          </a:p>
        </p:txBody>
      </p:sp>
      <p:sp>
        <p:nvSpPr>
          <p:cNvPr id="6" name="Slide Number Placeholder 5">
            <a:extLst>
              <a:ext uri="{FF2B5EF4-FFF2-40B4-BE49-F238E27FC236}">
                <a16:creationId xmlns:a16="http://schemas.microsoft.com/office/drawing/2014/main" id="{EFAACF49-AFA9-10A8-3861-8A2002BA33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4FFF889-79A2-F54B-B875-F8648BF4D427}" type="slidenum">
              <a:rPr lang="en-CH" smtClean="0"/>
              <a:t>‹#›</a:t>
            </a:fld>
            <a:endParaRPr lang="en-CH"/>
          </a:p>
        </p:txBody>
      </p:sp>
    </p:spTree>
    <p:extLst>
      <p:ext uri="{BB962C8B-B14F-4D97-AF65-F5344CB8AC3E}">
        <p14:creationId xmlns:p14="http://schemas.microsoft.com/office/powerpoint/2010/main" val="158970061"/>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D5DB68-0A21-83E8-16F8-52D77974AC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02BBFEC6-E4B3-C6A2-8474-26ACA97995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15AB099A-4AA6-00F2-2536-30907A602A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3486D80-57A3-5D40-A012-BD563AD6442C}" type="datetimeFigureOut">
              <a:rPr lang="en-CH" smtClean="0"/>
              <a:t>04/23/2025</a:t>
            </a:fld>
            <a:endParaRPr lang="en-CH"/>
          </a:p>
        </p:txBody>
      </p:sp>
      <p:sp>
        <p:nvSpPr>
          <p:cNvPr id="5" name="Footer Placeholder 4">
            <a:extLst>
              <a:ext uri="{FF2B5EF4-FFF2-40B4-BE49-F238E27FC236}">
                <a16:creationId xmlns:a16="http://schemas.microsoft.com/office/drawing/2014/main" id="{33A2DF15-88D6-8756-9AB5-D9F8BC75D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H"/>
          </a:p>
        </p:txBody>
      </p:sp>
      <p:sp>
        <p:nvSpPr>
          <p:cNvPr id="6" name="Slide Number Placeholder 5">
            <a:extLst>
              <a:ext uri="{FF2B5EF4-FFF2-40B4-BE49-F238E27FC236}">
                <a16:creationId xmlns:a16="http://schemas.microsoft.com/office/drawing/2014/main" id="{CE06349A-2D64-580D-6885-8BFC29DF16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A596856-BD19-634F-AAB4-2A9BE4A7150A}" type="slidenum">
              <a:rPr lang="en-CH" smtClean="0"/>
              <a:t>‹#›</a:t>
            </a:fld>
            <a:endParaRPr lang="en-CH"/>
          </a:p>
        </p:txBody>
      </p:sp>
    </p:spTree>
    <p:extLst>
      <p:ext uri="{BB962C8B-B14F-4D97-AF65-F5344CB8AC3E}">
        <p14:creationId xmlns:p14="http://schemas.microsoft.com/office/powerpoint/2010/main" val="3322436287"/>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76001E-B415-32C6-8C87-E74BD960EA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C64FA4A6-5439-34D0-938E-32495C9FF0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789AE9B7-206E-2533-8321-35FA8CA59B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854B2E2-AAF3-2648-8E17-776C64959E23}" type="datetimeFigureOut">
              <a:rPr lang="en-CH" smtClean="0"/>
              <a:t>04/23/2025</a:t>
            </a:fld>
            <a:endParaRPr lang="en-CH"/>
          </a:p>
        </p:txBody>
      </p:sp>
      <p:sp>
        <p:nvSpPr>
          <p:cNvPr id="5" name="Footer Placeholder 4">
            <a:extLst>
              <a:ext uri="{FF2B5EF4-FFF2-40B4-BE49-F238E27FC236}">
                <a16:creationId xmlns:a16="http://schemas.microsoft.com/office/drawing/2014/main" id="{217664C0-D37F-5EE9-BA40-368117A606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H"/>
          </a:p>
        </p:txBody>
      </p:sp>
      <p:sp>
        <p:nvSpPr>
          <p:cNvPr id="6" name="Slide Number Placeholder 5">
            <a:extLst>
              <a:ext uri="{FF2B5EF4-FFF2-40B4-BE49-F238E27FC236}">
                <a16:creationId xmlns:a16="http://schemas.microsoft.com/office/drawing/2014/main" id="{9B457CE6-3C20-14AC-0F93-DE64AB8A6E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09CD1E3-DCD4-3045-9A3C-E6FA0B6CE9C6}" type="slidenum">
              <a:rPr lang="en-CH" smtClean="0"/>
              <a:t>‹#›</a:t>
            </a:fld>
            <a:endParaRPr lang="en-CH"/>
          </a:p>
        </p:txBody>
      </p:sp>
    </p:spTree>
    <p:extLst>
      <p:ext uri="{BB962C8B-B14F-4D97-AF65-F5344CB8AC3E}">
        <p14:creationId xmlns:p14="http://schemas.microsoft.com/office/powerpoint/2010/main" val="57248480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png"/><Relationship Id="rId7" Type="http://schemas.openxmlformats.org/officeDocument/2006/relationships/diagramQuickStyle" Target="../diagrams/quickStyle2.xml"/><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3.png"/><Relationship Id="rId9" Type="http://schemas.microsoft.com/office/2007/relationships/diagramDrawing" Target="../diagrams/drawing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43.png"/><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43.png"/><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3.xml"/><Relationship Id="rId5" Type="http://schemas.openxmlformats.org/officeDocument/2006/relationships/image" Target="../media/image46.jpe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image" Target="../media/image47.png"/><Relationship Id="rId5" Type="http://schemas.openxmlformats.org/officeDocument/2006/relationships/image" Target="../media/image46.jpeg"/><Relationship Id="rId10" Type="http://schemas.openxmlformats.org/officeDocument/2006/relationships/image" Target="cid:image001.png@01DB91A1.568F5DC0" TargetMode="External"/><Relationship Id="rId4" Type="http://schemas.openxmlformats.org/officeDocument/2006/relationships/image" Target="../media/image45.png"/><Relationship Id="rId9" Type="http://schemas.openxmlformats.org/officeDocument/2006/relationships/image" Target="../media/image50.png"/></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hyperlink" Target="mailto:mangeet.singh@un.org" TargetMode="External"/><Relationship Id="rId3" Type="http://schemas.openxmlformats.org/officeDocument/2006/relationships/image" Target="../media/image51.jpeg"/><Relationship Id="rId7" Type="http://schemas.openxmlformats.org/officeDocument/2006/relationships/image" Target="../media/image54.png"/><Relationship Id="rId12" Type="http://schemas.openxmlformats.org/officeDocument/2006/relationships/hyperlink" Target="mailto:gennai.kamata@un.org" TargetMode="External"/><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image" Target="../media/image53.png"/><Relationship Id="rId11" Type="http://schemas.openxmlformats.org/officeDocument/2006/relationships/hyperlink" Target="mailto:huub.keizers@tno.nl" TargetMode="External"/><Relationship Id="rId5" Type="http://schemas.openxmlformats.org/officeDocument/2006/relationships/image" Target="../media/image52.jpeg"/><Relationship Id="rId15" Type="http://schemas.openxmlformats.org/officeDocument/2006/relationships/image" Target="../media/image46.jpeg"/><Relationship Id="rId10" Type="http://schemas.openxmlformats.org/officeDocument/2006/relationships/hyperlink" Target="mailto:lorenzo.pagliano@polimi.it" TargetMode="External"/><Relationship Id="rId4" Type="http://schemas.openxmlformats.org/officeDocument/2006/relationships/hyperlink" Target="https://wbc2025.cibworld.org/cib-wbc2025/wbc2025-registration/" TargetMode="External"/><Relationship Id="rId9" Type="http://schemas.openxmlformats.org/officeDocument/2006/relationships/hyperlink" Target="mailto:rajanrawal@cept.ac.in" TargetMode="External"/><Relationship Id="rId14" Type="http://schemas.openxmlformats.org/officeDocument/2006/relationships/image" Target="../media/image45.png"/></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image" Target="../media/image71.png"/><Relationship Id="rId3" Type="http://schemas.openxmlformats.org/officeDocument/2006/relationships/image" Target="../media/image56.png"/><Relationship Id="rId21" Type="http://schemas.openxmlformats.org/officeDocument/2006/relationships/image" Target="../media/image74.jpeg"/><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70.png"/><Relationship Id="rId2" Type="http://schemas.openxmlformats.org/officeDocument/2006/relationships/notesSlide" Target="../notesSlides/notesSlide18.xml"/><Relationship Id="rId16" Type="http://schemas.openxmlformats.org/officeDocument/2006/relationships/image" Target="../media/image69.png"/><Relationship Id="rId20" Type="http://schemas.openxmlformats.org/officeDocument/2006/relationships/image" Target="../media/image73.jpeg"/><Relationship Id="rId1" Type="http://schemas.openxmlformats.org/officeDocument/2006/relationships/slideLayout" Target="../slideLayouts/slideLayout22.xml"/><Relationship Id="rId6" Type="http://schemas.openxmlformats.org/officeDocument/2006/relationships/image" Target="../media/image59.png"/><Relationship Id="rId11" Type="http://schemas.openxmlformats.org/officeDocument/2006/relationships/image" Target="../media/image64.png"/><Relationship Id="rId24" Type="http://schemas.openxmlformats.org/officeDocument/2006/relationships/image" Target="../media/image77.png"/><Relationship Id="rId5" Type="http://schemas.openxmlformats.org/officeDocument/2006/relationships/image" Target="../media/image58.png"/><Relationship Id="rId15" Type="http://schemas.openxmlformats.org/officeDocument/2006/relationships/image" Target="../media/image68.png"/><Relationship Id="rId23" Type="http://schemas.openxmlformats.org/officeDocument/2006/relationships/image" Target="../media/image76.png"/><Relationship Id="rId10" Type="http://schemas.openxmlformats.org/officeDocument/2006/relationships/image" Target="../media/image63.png"/><Relationship Id="rId19" Type="http://schemas.openxmlformats.org/officeDocument/2006/relationships/image" Target="../media/image72.jpe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 Id="rId22" Type="http://schemas.openxmlformats.org/officeDocument/2006/relationships/image" Target="../media/image75.jpeg"/></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80.png"/><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2.png"/><Relationship Id="rId1" Type="http://schemas.openxmlformats.org/officeDocument/2006/relationships/slideLayout" Target="../slideLayouts/slideLayout4.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4.jpe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hyperlink" Target="mailto:anya.magotra@un.org" TargetMode="External"/><Relationship Id="rId2" Type="http://schemas.openxmlformats.org/officeDocument/2006/relationships/image" Target="../media/image84.jpeg"/><Relationship Id="rId1" Type="http://schemas.openxmlformats.org/officeDocument/2006/relationships/slideLayout" Target="../slideLayouts/slideLayout4.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8" Type="http://schemas.openxmlformats.org/officeDocument/2006/relationships/image" Target="../media/image92.jpeg"/><Relationship Id="rId13" Type="http://schemas.openxmlformats.org/officeDocument/2006/relationships/hyperlink" Target="mailto:Shikha.bhasin@un.org" TargetMode="External"/><Relationship Id="rId18" Type="http://schemas.openxmlformats.org/officeDocument/2006/relationships/image" Target="../media/image97.jpeg"/><Relationship Id="rId26" Type="http://schemas.openxmlformats.org/officeDocument/2006/relationships/hyperlink" Target="mailto:leyla.prezelin@un.org" TargetMode="External"/><Relationship Id="rId3" Type="http://schemas.openxmlformats.org/officeDocument/2006/relationships/image" Target="../media/image87.jpeg"/><Relationship Id="rId21" Type="http://schemas.openxmlformats.org/officeDocument/2006/relationships/hyperlink" Target="mailto:Rahul.Agnihotri@un.org" TargetMode="External"/><Relationship Id="rId7" Type="http://schemas.openxmlformats.org/officeDocument/2006/relationships/image" Target="../media/image91.png"/><Relationship Id="rId12" Type="http://schemas.openxmlformats.org/officeDocument/2006/relationships/image" Target="../media/image96.jpeg"/><Relationship Id="rId17" Type="http://schemas.openxmlformats.org/officeDocument/2006/relationships/hyperlink" Target="mailto:Gennai.kamata@un.org" TargetMode="External"/><Relationship Id="rId25" Type="http://schemas.openxmlformats.org/officeDocument/2006/relationships/image" Target="../media/image99.jpeg"/><Relationship Id="rId2" Type="http://schemas.openxmlformats.org/officeDocument/2006/relationships/notesSlide" Target="../notesSlides/notesSlide26.xml"/><Relationship Id="rId16" Type="http://schemas.openxmlformats.org/officeDocument/2006/relationships/hyperlink" Target="mailto:Manjeet.singh@un.org" TargetMode="External"/><Relationship Id="rId20" Type="http://schemas.openxmlformats.org/officeDocument/2006/relationships/hyperlink" Target="mailto:angshuman.siddhanta@un.org" TargetMode="External"/><Relationship Id="rId29" Type="http://schemas.openxmlformats.org/officeDocument/2006/relationships/hyperlink" Target="mailto:Sophie.loran@un.org" TargetMode="External"/><Relationship Id="rId1" Type="http://schemas.openxmlformats.org/officeDocument/2006/relationships/slideLayout" Target="../slideLayouts/slideLayout10.xml"/><Relationship Id="rId6" Type="http://schemas.openxmlformats.org/officeDocument/2006/relationships/image" Target="../media/image90.jpeg"/><Relationship Id="rId11" Type="http://schemas.openxmlformats.org/officeDocument/2006/relationships/image" Target="../media/image95.jpeg"/><Relationship Id="rId24" Type="http://schemas.openxmlformats.org/officeDocument/2006/relationships/image" Target="../media/image98.jpeg"/><Relationship Id="rId32" Type="http://schemas.openxmlformats.org/officeDocument/2006/relationships/image" Target="../media/image102.jpeg"/><Relationship Id="rId5" Type="http://schemas.openxmlformats.org/officeDocument/2006/relationships/image" Target="../media/image89.jpeg"/><Relationship Id="rId15" Type="http://schemas.openxmlformats.org/officeDocument/2006/relationships/hyperlink" Target="mailto:Benjamin.hickman@un.org" TargetMode="External"/><Relationship Id="rId23" Type="http://schemas.openxmlformats.org/officeDocument/2006/relationships/hyperlink" Target="mailto:munuera.luis@gmail.com" TargetMode="External"/><Relationship Id="rId28" Type="http://schemas.openxmlformats.org/officeDocument/2006/relationships/image" Target="../media/image100.jpeg"/><Relationship Id="rId10" Type="http://schemas.openxmlformats.org/officeDocument/2006/relationships/image" Target="../media/image94.png"/><Relationship Id="rId19" Type="http://schemas.openxmlformats.org/officeDocument/2006/relationships/hyperlink" Target="mailto:Minni.Saleem@un.org" TargetMode="External"/><Relationship Id="rId31" Type="http://schemas.openxmlformats.org/officeDocument/2006/relationships/hyperlink" Target="mailto:Lily.riahi@un.org" TargetMode="External"/><Relationship Id="rId4" Type="http://schemas.openxmlformats.org/officeDocument/2006/relationships/image" Target="../media/image88.jpeg"/><Relationship Id="rId9" Type="http://schemas.openxmlformats.org/officeDocument/2006/relationships/image" Target="../media/image93.jpeg"/><Relationship Id="rId14" Type="http://schemas.openxmlformats.org/officeDocument/2006/relationships/hyperlink" Target="mailto:Amr.Saleem@un.org" TargetMode="External"/><Relationship Id="rId22" Type="http://schemas.openxmlformats.org/officeDocument/2006/relationships/hyperlink" Target="mailto:anya.magotra@un.org" TargetMode="External"/><Relationship Id="rId27" Type="http://schemas.openxmlformats.org/officeDocument/2006/relationships/hyperlink" Target="mailto:mohantyp@un.org" TargetMode="External"/><Relationship Id="rId30" Type="http://schemas.openxmlformats.org/officeDocument/2006/relationships/image" Target="../media/image101.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2.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jpeg"/><Relationship Id="rId18" Type="http://schemas.openxmlformats.org/officeDocument/2006/relationships/image" Target="../media/image29.jpeg"/><Relationship Id="rId26" Type="http://schemas.openxmlformats.org/officeDocument/2006/relationships/image" Target="../media/image37.png"/><Relationship Id="rId3" Type="http://schemas.openxmlformats.org/officeDocument/2006/relationships/image" Target="../media/image14.png"/><Relationship Id="rId21" Type="http://schemas.openxmlformats.org/officeDocument/2006/relationships/image" Target="../media/image32.png"/><Relationship Id="rId7" Type="http://schemas.openxmlformats.org/officeDocument/2006/relationships/image" Target="../media/image18.jpg"/><Relationship Id="rId12" Type="http://schemas.openxmlformats.org/officeDocument/2006/relationships/image" Target="../media/image23.png"/><Relationship Id="rId17" Type="http://schemas.openxmlformats.org/officeDocument/2006/relationships/image" Target="../media/image28.png"/><Relationship Id="rId25" Type="http://schemas.openxmlformats.org/officeDocument/2006/relationships/image" Target="../media/image36.png"/><Relationship Id="rId2" Type="http://schemas.openxmlformats.org/officeDocument/2006/relationships/image" Target="../media/image13.png"/><Relationship Id="rId16" Type="http://schemas.openxmlformats.org/officeDocument/2006/relationships/image" Target="../media/image27.jpg"/><Relationship Id="rId20" Type="http://schemas.openxmlformats.org/officeDocument/2006/relationships/image" Target="../media/image31.jpeg"/><Relationship Id="rId1" Type="http://schemas.openxmlformats.org/officeDocument/2006/relationships/slideLayout" Target="../slideLayouts/slideLayout9.xml"/><Relationship Id="rId6" Type="http://schemas.openxmlformats.org/officeDocument/2006/relationships/image" Target="../media/image17.png"/><Relationship Id="rId11" Type="http://schemas.openxmlformats.org/officeDocument/2006/relationships/image" Target="../media/image22.png"/><Relationship Id="rId24" Type="http://schemas.openxmlformats.org/officeDocument/2006/relationships/image" Target="../media/image35.png"/><Relationship Id="rId5" Type="http://schemas.openxmlformats.org/officeDocument/2006/relationships/image" Target="../media/image16.png"/><Relationship Id="rId15" Type="http://schemas.openxmlformats.org/officeDocument/2006/relationships/image" Target="../media/image26.jpeg"/><Relationship Id="rId23" Type="http://schemas.openxmlformats.org/officeDocument/2006/relationships/image" Target="../media/image34.png"/><Relationship Id="rId10" Type="http://schemas.openxmlformats.org/officeDocument/2006/relationships/image" Target="../media/image21.png"/><Relationship Id="rId19" Type="http://schemas.openxmlformats.org/officeDocument/2006/relationships/image" Target="../media/image30.jpe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image" Target="../media/image33.png"/><Relationship Id="rId27" Type="http://schemas.openxmlformats.org/officeDocument/2006/relationships/image" Target="../media/image38.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FF9C-6A7E-4A79-81BB-438E8EA9676A}"/>
              </a:ext>
              <a:ext uri="{C183D7F6-B498-43B3-948B-1728B52AA6E4}">
                <adec:decorative xmlns:adec="http://schemas.microsoft.com/office/drawing/2017/decorative" val="0"/>
              </a:ext>
            </a:extLst>
          </p:cNvPr>
          <p:cNvSpPr>
            <a:spLocks noGrp="1"/>
          </p:cNvSpPr>
          <p:nvPr>
            <p:ph type="ctrTitle"/>
          </p:nvPr>
        </p:nvSpPr>
        <p:spPr>
          <a:xfrm>
            <a:off x="6723205" y="1472674"/>
            <a:ext cx="4913786" cy="2890068"/>
          </a:xfrm>
        </p:spPr>
        <p:txBody>
          <a:bodyPr rtlCol="0">
            <a:normAutofit/>
          </a:bodyPr>
          <a:lstStyle/>
          <a:p>
            <a:pPr>
              <a:lnSpc>
                <a:spcPct val="100000"/>
              </a:lnSpc>
            </a:pPr>
            <a:r>
              <a:rPr lang="en-US" sz="4000">
                <a:latin typeface="Roboto"/>
                <a:ea typeface="Roboto"/>
                <a:cs typeface="Roboto"/>
              </a:rPr>
              <a:t>Cool Coalition Quarterly Coordination Call</a:t>
            </a:r>
          </a:p>
        </p:txBody>
      </p:sp>
      <p:pic>
        <p:nvPicPr>
          <p:cNvPr id="5" name="Picture 4">
            <a:extLst>
              <a:ext uri="{FF2B5EF4-FFF2-40B4-BE49-F238E27FC236}">
                <a16:creationId xmlns:a16="http://schemas.microsoft.com/office/drawing/2014/main" id="{8C2271B6-9E25-7BB5-1F73-76E2DEFBC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4905" y="490236"/>
            <a:ext cx="2906943" cy="1221132"/>
          </a:xfrm>
          <a:prstGeom prst="rect">
            <a:avLst/>
          </a:prstGeom>
        </p:spPr>
      </p:pic>
      <p:sp>
        <p:nvSpPr>
          <p:cNvPr id="7" name="TextBox 6">
            <a:extLst>
              <a:ext uri="{FF2B5EF4-FFF2-40B4-BE49-F238E27FC236}">
                <a16:creationId xmlns:a16="http://schemas.microsoft.com/office/drawing/2014/main" id="{8684D14C-8D8F-0575-BEEF-36EB79BA05B2}"/>
              </a:ext>
            </a:extLst>
          </p:cNvPr>
          <p:cNvSpPr txBox="1"/>
          <p:nvPr/>
        </p:nvSpPr>
        <p:spPr>
          <a:xfrm>
            <a:off x="6723205" y="4580364"/>
            <a:ext cx="4344188" cy="369332"/>
          </a:xfrm>
          <a:prstGeom prst="rect">
            <a:avLst/>
          </a:prstGeom>
          <a:noFill/>
        </p:spPr>
        <p:txBody>
          <a:bodyPr wrap="square" lIns="91440" tIns="45720" rIns="91440" bIns="45720" rtlCol="0" anchor="t">
            <a:spAutoFit/>
          </a:bodyPr>
          <a:lstStyle/>
          <a:p>
            <a:r>
              <a:rPr lang="en-GB">
                <a:solidFill>
                  <a:schemeClr val="bg1">
                    <a:lumMod val="50000"/>
                  </a:schemeClr>
                </a:solidFill>
                <a:highlight>
                  <a:srgbClr val="FFFFFF"/>
                </a:highlight>
                <a:latin typeface="Roboto"/>
                <a:ea typeface="Roboto"/>
                <a:cs typeface="Roboto"/>
              </a:rPr>
              <a:t>18 March 2025</a:t>
            </a:r>
            <a:endParaRPr lang="en-GB" b="0">
              <a:solidFill>
                <a:schemeClr val="bg1">
                  <a:lumMod val="50000"/>
                </a:schemeClr>
              </a:solidFill>
              <a:effectLst/>
              <a:highlight>
                <a:srgbClr val="FFFFFF"/>
              </a:highlight>
              <a:latin typeface="Roboto"/>
              <a:ea typeface="Roboto"/>
              <a:cs typeface="Roboto"/>
            </a:endParaRPr>
          </a:p>
        </p:txBody>
      </p:sp>
      <p:pic>
        <p:nvPicPr>
          <p:cNvPr id="13" name="Picture Placeholder 12">
            <a:extLst>
              <a:ext uri="{FF2B5EF4-FFF2-40B4-BE49-F238E27FC236}">
                <a16:creationId xmlns:a16="http://schemas.microsoft.com/office/drawing/2014/main" id="{77C88098-6211-ADEA-E4AC-F98AD31D7104}"/>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l="19297" r="19297"/>
          <a:stretch>
            <a:fillRect/>
          </a:stretch>
        </p:blipFill>
        <p:spPr/>
      </p:pic>
      <p:pic>
        <p:nvPicPr>
          <p:cNvPr id="2" name="Picture 1" descr="A blue text on a black background&#10;&#10;Description automatically generated">
            <a:extLst>
              <a:ext uri="{FF2B5EF4-FFF2-40B4-BE49-F238E27FC236}">
                <a16:creationId xmlns:a16="http://schemas.microsoft.com/office/drawing/2014/main" id="{DE192409-D1A8-2248-A56D-5E234310E16A}"/>
              </a:ext>
            </a:extLst>
          </p:cNvPr>
          <p:cNvPicPr>
            <a:picLocks noChangeAspect="1"/>
          </p:cNvPicPr>
          <p:nvPr/>
        </p:nvPicPr>
        <p:blipFill>
          <a:blip r:embed="rId5"/>
          <a:stretch>
            <a:fillRect/>
          </a:stretch>
        </p:blipFill>
        <p:spPr>
          <a:xfrm>
            <a:off x="6721793" y="153353"/>
            <a:ext cx="1895475" cy="1895475"/>
          </a:xfrm>
          <a:prstGeom prst="rect">
            <a:avLst/>
          </a:prstGeom>
        </p:spPr>
      </p:pic>
    </p:spTree>
    <p:extLst>
      <p:ext uri="{BB962C8B-B14F-4D97-AF65-F5344CB8AC3E}">
        <p14:creationId xmlns:p14="http://schemas.microsoft.com/office/powerpoint/2010/main" val="4172296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B05A3-63A2-DC03-5249-32F3ACF376AE}"/>
            </a:ext>
          </a:extLst>
        </p:cNvPr>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9EF41ED0-5D40-2B44-9FF3-11E51128BB79}"/>
              </a:ext>
            </a:extLst>
          </p:cNvPr>
          <p:cNvCxnSpPr>
            <a:cxnSpLocks/>
          </p:cNvCxnSpPr>
          <p:nvPr/>
        </p:nvCxnSpPr>
        <p:spPr>
          <a:xfrm>
            <a:off x="555171" y="1168404"/>
            <a:ext cx="10940143" cy="0"/>
          </a:xfrm>
          <a:prstGeom prst="line">
            <a:avLst/>
          </a:prstGeom>
          <a:ln w="12700" cmpd="sng">
            <a:solidFill>
              <a:srgbClr val="17174A"/>
            </a:solidFill>
            <a:round/>
          </a:ln>
          <a:effectLst/>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8F9A9E7C-2A27-21BB-D1B1-FED5FC83102A}"/>
              </a:ext>
            </a:extLst>
          </p:cNvPr>
          <p:cNvSpPr txBox="1"/>
          <p:nvPr/>
        </p:nvSpPr>
        <p:spPr>
          <a:xfrm>
            <a:off x="555171" y="464043"/>
            <a:ext cx="8229600" cy="590724"/>
          </a:xfrm>
          <a:prstGeom prst="rect">
            <a:avLst/>
          </a:prstGeom>
        </p:spPr>
        <p:txBody>
          <a:bodyPr vert="horz" lIns="91440" tIns="45720" rIns="91440" bIns="45720" rtlCol="0" anchor="ctr">
            <a:noAutofit/>
          </a:bodyPr>
          <a:lstStyle>
            <a:defPPr>
              <a:defRPr lang="en-US"/>
            </a:defPPr>
            <a:lvl1pPr algn="ctr">
              <a:spcBef>
                <a:spcPct val="0"/>
              </a:spcBef>
              <a:buNone/>
              <a:defRPr sz="2800" b="1">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algn="l"/>
            <a:r>
              <a:rPr lang="en-AU">
                <a:solidFill>
                  <a:srgbClr val="00B0F0"/>
                </a:solidFill>
                <a:latin typeface="Roboto"/>
                <a:ea typeface="Roboto"/>
                <a:cs typeface="Roboto"/>
              </a:rPr>
              <a:t>IGCC Development and Adoption</a:t>
            </a:r>
            <a:endParaRPr lang="en-US">
              <a:solidFill>
                <a:srgbClr val="00B0F0"/>
              </a:solidFill>
              <a:latin typeface="Roboto"/>
              <a:ea typeface="Roboto"/>
              <a:cs typeface="Roboto"/>
            </a:endParaRPr>
          </a:p>
        </p:txBody>
      </p:sp>
      <p:sp>
        <p:nvSpPr>
          <p:cNvPr id="2" name="TextBox 1">
            <a:extLst>
              <a:ext uri="{FF2B5EF4-FFF2-40B4-BE49-F238E27FC236}">
                <a16:creationId xmlns:a16="http://schemas.microsoft.com/office/drawing/2014/main" id="{4EC26201-84D3-984A-3BEB-0C50AD4A550F}"/>
              </a:ext>
            </a:extLst>
          </p:cNvPr>
          <p:cNvSpPr txBox="1"/>
          <p:nvPr/>
        </p:nvSpPr>
        <p:spPr>
          <a:xfrm>
            <a:off x="5819501" y="1324796"/>
            <a:ext cx="6080760" cy="4924425"/>
          </a:xfrm>
          <a:prstGeom prst="rect">
            <a:avLst/>
          </a:prstGeom>
          <a:noFill/>
        </p:spPr>
        <p:txBody>
          <a:bodyPr wrap="square" rtlCol="0">
            <a:spAutoFit/>
          </a:bodyPr>
          <a:lstStyle/>
          <a:p>
            <a:pPr algn="l"/>
            <a:r>
              <a:rPr lang="en-GB" sz="1400" b="1">
                <a:solidFill>
                  <a:srgbClr val="00B0F0"/>
                </a:solidFill>
                <a:latin typeface="Roboto" panose="02000000000000000000" pitchFamily="2" charset="0"/>
                <a:ea typeface="Roboto" panose="02000000000000000000" pitchFamily="2" charset="0"/>
                <a:cs typeface="Roboto" panose="02000000000000000000" pitchFamily="2" charset="0"/>
              </a:rPr>
              <a:t>What is the IGCC? </a:t>
            </a:r>
          </a:p>
          <a:p>
            <a:pPr algn="l"/>
            <a:endParaRPr lang="en-GB" sz="1400">
              <a:solidFill>
                <a:schemeClr val="tx2"/>
              </a:solidFill>
              <a:latin typeface="Roboto" panose="02000000000000000000" pitchFamily="2" charset="0"/>
              <a:ea typeface="Roboto" panose="02000000000000000000" pitchFamily="2" charset="0"/>
              <a:cs typeface="Roboto" panose="02000000000000000000" pitchFamily="2" charset="0"/>
            </a:endParaRPr>
          </a:p>
          <a:p>
            <a:pPr marL="285750" indent="-285750" algn="l">
              <a:buFont typeface="Arial" panose="020B0604020202020204" pitchFamily="34" charset="0"/>
              <a:buChar char="•"/>
            </a:pPr>
            <a:r>
              <a:rPr lang="en-GB" sz="1400">
                <a:solidFill>
                  <a:schemeClr val="tx2"/>
                </a:solidFill>
                <a:latin typeface="Roboto" panose="02000000000000000000" pitchFamily="2" charset="0"/>
                <a:ea typeface="Roboto" panose="02000000000000000000" pitchFamily="2" charset="0"/>
                <a:cs typeface="Roboto" panose="02000000000000000000" pitchFamily="2" charset="0"/>
              </a:rPr>
              <a:t>The Intergovernmental Committee on Cooling (IGCC) for the Global Cooling Pledge comprises </a:t>
            </a:r>
            <a:r>
              <a:rPr lang="en-GB" sz="1400" b="1">
                <a:solidFill>
                  <a:schemeClr val="tx2"/>
                </a:solidFill>
                <a:latin typeface="Roboto" panose="02000000000000000000" pitchFamily="2" charset="0"/>
                <a:ea typeface="Roboto" panose="02000000000000000000" pitchFamily="2" charset="0"/>
                <a:cs typeface="Roboto" panose="02000000000000000000" pitchFamily="2" charset="0"/>
              </a:rPr>
              <a:t>72 national </a:t>
            </a:r>
            <a:r>
              <a:rPr lang="en-GB" sz="1400">
                <a:solidFill>
                  <a:schemeClr val="tx2"/>
                </a:solidFill>
                <a:latin typeface="Roboto" panose="02000000000000000000" pitchFamily="2" charset="0"/>
                <a:ea typeface="Roboto" panose="02000000000000000000" pitchFamily="2" charset="0"/>
                <a:cs typeface="Roboto" panose="02000000000000000000" pitchFamily="2" charset="0"/>
              </a:rPr>
              <a:t>and </a:t>
            </a:r>
            <a:r>
              <a:rPr lang="en-GB" sz="1400" b="1">
                <a:solidFill>
                  <a:schemeClr val="tx2"/>
                </a:solidFill>
                <a:latin typeface="Roboto" panose="02000000000000000000" pitchFamily="2" charset="0"/>
                <a:ea typeface="Roboto" panose="02000000000000000000" pitchFamily="2" charset="0"/>
                <a:cs typeface="Roboto" panose="02000000000000000000" pitchFamily="2" charset="0"/>
              </a:rPr>
              <a:t>15 subnational governments </a:t>
            </a:r>
            <a:r>
              <a:rPr lang="en-GB" sz="1400">
                <a:solidFill>
                  <a:schemeClr val="tx2"/>
                </a:solidFill>
                <a:latin typeface="Roboto" panose="02000000000000000000" pitchFamily="2" charset="0"/>
                <a:ea typeface="Roboto" panose="02000000000000000000" pitchFamily="2" charset="0"/>
                <a:cs typeface="Roboto" panose="02000000000000000000" pitchFamily="2" charset="0"/>
              </a:rPr>
              <a:t>that have endorsed the pledge. </a:t>
            </a:r>
          </a:p>
          <a:p>
            <a:pPr algn="l"/>
            <a:endParaRPr lang="en-GB" sz="1400">
              <a:solidFill>
                <a:schemeClr val="tx2"/>
              </a:solidFill>
              <a:latin typeface="Roboto" panose="02000000000000000000" pitchFamily="2" charset="0"/>
              <a:ea typeface="Roboto" panose="02000000000000000000" pitchFamily="2" charset="0"/>
              <a:cs typeface="Roboto" panose="02000000000000000000" pitchFamily="2" charset="0"/>
            </a:endParaRPr>
          </a:p>
          <a:p>
            <a:pPr marL="285750" indent="-285750" algn="l">
              <a:buFont typeface="Arial" panose="020B0604020202020204" pitchFamily="34" charset="0"/>
              <a:buChar char="•"/>
            </a:pPr>
            <a:r>
              <a:rPr lang="en-GB" sz="1400">
                <a:solidFill>
                  <a:schemeClr val="tx2"/>
                </a:solidFill>
                <a:latin typeface="Roboto" panose="02000000000000000000" pitchFamily="2" charset="0"/>
                <a:ea typeface="Roboto" panose="02000000000000000000" pitchFamily="2" charset="0"/>
                <a:cs typeface="Roboto" panose="02000000000000000000" pitchFamily="2" charset="0"/>
              </a:rPr>
              <a:t>Co-chaired by the </a:t>
            </a:r>
            <a:r>
              <a:rPr lang="en-GB" sz="1400" b="1">
                <a:solidFill>
                  <a:schemeClr val="tx2"/>
                </a:solidFill>
                <a:latin typeface="Roboto" panose="02000000000000000000" pitchFamily="2" charset="0"/>
                <a:ea typeface="Roboto" panose="02000000000000000000" pitchFamily="2" charset="0"/>
                <a:cs typeface="Roboto" panose="02000000000000000000" pitchFamily="2" charset="0"/>
              </a:rPr>
              <a:t>UAE and Brazil </a:t>
            </a:r>
            <a:r>
              <a:rPr lang="en-GB" sz="1400">
                <a:solidFill>
                  <a:schemeClr val="tx2"/>
                </a:solidFill>
                <a:latin typeface="Roboto" panose="02000000000000000000" pitchFamily="2" charset="0"/>
                <a:ea typeface="Roboto" panose="02000000000000000000" pitchFamily="2" charset="0"/>
                <a:cs typeface="Roboto" panose="02000000000000000000" pitchFamily="2" charset="0"/>
              </a:rPr>
              <a:t>(COP28 and COP30 Presidencies), the IGCC will transition to an elected leadership model by January 2026.</a:t>
            </a:r>
          </a:p>
          <a:p>
            <a:pPr marL="285750" indent="-285750">
              <a:spcBef>
                <a:spcPts val="1200"/>
              </a:spcBef>
              <a:spcAft>
                <a:spcPts val="1200"/>
              </a:spcAft>
              <a:buFont typeface="Arial" panose="020B0604020202020204" pitchFamily="34" charset="0"/>
              <a:buChar char="•"/>
            </a:pPr>
            <a:r>
              <a:rPr lang="en-US" sz="1400">
                <a:solidFill>
                  <a:schemeClr val="tx2"/>
                </a:solidFill>
                <a:latin typeface="Roboto" panose="02000000000000000000" pitchFamily="2" charset="0"/>
                <a:ea typeface="Roboto" panose="02000000000000000000" pitchFamily="2" charset="0"/>
                <a:cs typeface="Roboto" panose="02000000000000000000" pitchFamily="2" charset="0"/>
              </a:rPr>
              <a:t>The IGCC will serve as an </a:t>
            </a:r>
            <a:r>
              <a:rPr lang="en-US" sz="1400" b="1">
                <a:solidFill>
                  <a:schemeClr val="tx2"/>
                </a:solidFill>
                <a:latin typeface="Roboto" panose="02000000000000000000" pitchFamily="2" charset="0"/>
                <a:ea typeface="Roboto" panose="02000000000000000000" pitchFamily="2" charset="0"/>
                <a:cs typeface="Roboto" panose="02000000000000000000" pitchFamily="2" charset="0"/>
              </a:rPr>
              <a:t>inclusive governing body for all Pledge Signatory Countries </a:t>
            </a:r>
            <a:r>
              <a:rPr lang="en-US" sz="1400">
                <a:solidFill>
                  <a:schemeClr val="tx2"/>
                </a:solidFill>
                <a:latin typeface="Roboto" panose="02000000000000000000" pitchFamily="2" charset="0"/>
                <a:ea typeface="Roboto" panose="02000000000000000000" pitchFamily="2" charset="0"/>
                <a:cs typeface="Roboto" panose="02000000000000000000" pitchFamily="2" charset="0"/>
              </a:rPr>
              <a:t>to facilitate the implementation of the GCP, specifically to:</a:t>
            </a:r>
            <a:endParaRPr lang="en-DE" sz="1400">
              <a:solidFill>
                <a:schemeClr val="tx2"/>
              </a:solidFill>
              <a:latin typeface="Roboto" panose="02000000000000000000" pitchFamily="2" charset="0"/>
              <a:ea typeface="Roboto" panose="02000000000000000000" pitchFamily="2" charset="0"/>
              <a:cs typeface="Roboto" panose="02000000000000000000" pitchFamily="2" charset="0"/>
            </a:endParaRPr>
          </a:p>
          <a:p>
            <a:pPr marL="800100" lvl="1" indent="-342900">
              <a:buFont typeface="Courier New" panose="02070309020205020404" pitchFamily="49" charset="0"/>
              <a:buChar char="o"/>
            </a:pPr>
            <a:r>
              <a:rPr lang="en-US" sz="1400" b="1">
                <a:solidFill>
                  <a:schemeClr val="tx2"/>
                </a:solidFill>
                <a:latin typeface="Roboto" panose="02000000000000000000" pitchFamily="2" charset="0"/>
                <a:ea typeface="Roboto" panose="02000000000000000000" pitchFamily="2" charset="0"/>
                <a:cs typeface="Roboto" panose="02000000000000000000" pitchFamily="2" charset="0"/>
              </a:rPr>
              <a:t>Track progress </a:t>
            </a:r>
            <a:r>
              <a:rPr lang="en-US" sz="1400">
                <a:solidFill>
                  <a:schemeClr val="tx2"/>
                </a:solidFill>
                <a:latin typeface="Roboto" panose="02000000000000000000" pitchFamily="2" charset="0"/>
                <a:ea typeface="Roboto" panose="02000000000000000000" pitchFamily="2" charset="0"/>
                <a:cs typeface="Roboto" panose="02000000000000000000" pitchFamily="2" charset="0"/>
              </a:rPr>
              <a:t>and implementation towards achieving a 68% reduction in cooling related emissions, particularly through contributions to the Annual Pledge Progress Report.</a:t>
            </a:r>
            <a:endParaRPr lang="en-DE" sz="1400">
              <a:solidFill>
                <a:schemeClr val="tx2"/>
              </a:solidFill>
              <a:latin typeface="Roboto" panose="02000000000000000000" pitchFamily="2" charset="0"/>
              <a:ea typeface="Roboto" panose="02000000000000000000" pitchFamily="2" charset="0"/>
              <a:cs typeface="Roboto" panose="02000000000000000000" pitchFamily="2" charset="0"/>
            </a:endParaRPr>
          </a:p>
          <a:p>
            <a:pPr marL="800100" lvl="1" indent="-342900">
              <a:buFont typeface="Courier New" panose="02070309020205020404" pitchFamily="49" charset="0"/>
              <a:buChar char="o"/>
            </a:pPr>
            <a:r>
              <a:rPr lang="en-US" sz="1400" b="1">
                <a:solidFill>
                  <a:schemeClr val="tx2"/>
                </a:solidFill>
                <a:latin typeface="Roboto" panose="02000000000000000000" pitchFamily="2" charset="0"/>
                <a:ea typeface="Roboto" panose="02000000000000000000" pitchFamily="2" charset="0"/>
                <a:cs typeface="Roboto" panose="02000000000000000000" pitchFamily="2" charset="0"/>
              </a:rPr>
              <a:t>Facilitate knowledge exchange </a:t>
            </a:r>
            <a:r>
              <a:rPr lang="en-US" sz="1400">
                <a:solidFill>
                  <a:schemeClr val="tx2"/>
                </a:solidFill>
                <a:latin typeface="Roboto" panose="02000000000000000000" pitchFamily="2" charset="0"/>
                <a:ea typeface="Roboto" panose="02000000000000000000" pitchFamily="2" charset="0"/>
                <a:cs typeface="Roboto" panose="02000000000000000000" pitchFamily="2" charset="0"/>
              </a:rPr>
              <a:t>to share progress</a:t>
            </a:r>
          </a:p>
          <a:p>
            <a:pPr marL="800100" lvl="1" indent="-342900">
              <a:buFont typeface="Courier New" panose="02070309020205020404" pitchFamily="49" charset="0"/>
              <a:buChar char="o"/>
            </a:pPr>
            <a:r>
              <a:rPr lang="en-US" sz="1400">
                <a:solidFill>
                  <a:schemeClr val="tx2"/>
                </a:solidFill>
                <a:latin typeface="Roboto" panose="02000000000000000000" pitchFamily="2" charset="0"/>
                <a:ea typeface="Roboto" panose="02000000000000000000" pitchFamily="2" charset="0"/>
                <a:cs typeface="Roboto" panose="02000000000000000000" pitchFamily="2" charset="0"/>
              </a:rPr>
              <a:t>Develop and support the adoption of </a:t>
            </a:r>
            <a:r>
              <a:rPr lang="en-US" sz="1400" b="1">
                <a:solidFill>
                  <a:schemeClr val="tx2"/>
                </a:solidFill>
                <a:latin typeface="Roboto" panose="02000000000000000000" pitchFamily="2" charset="0"/>
                <a:ea typeface="Roboto" panose="02000000000000000000" pitchFamily="2" charset="0"/>
                <a:cs typeface="Roboto" panose="02000000000000000000" pitchFamily="2" charset="0"/>
              </a:rPr>
              <a:t>policy guidance</a:t>
            </a:r>
            <a:r>
              <a:rPr lang="en-US" sz="1400">
                <a:solidFill>
                  <a:schemeClr val="tx2"/>
                </a:solidFill>
                <a:latin typeface="Roboto" panose="02000000000000000000" pitchFamily="2" charset="0"/>
                <a:ea typeface="Roboto" panose="02000000000000000000" pitchFamily="2" charset="0"/>
                <a:cs typeface="Roboto" panose="02000000000000000000" pitchFamily="2" charset="0"/>
              </a:rPr>
              <a:t>, </a:t>
            </a:r>
            <a:endParaRPr lang="en-DE" sz="1400">
              <a:solidFill>
                <a:schemeClr val="tx2"/>
              </a:solidFill>
              <a:latin typeface="Roboto" panose="02000000000000000000" pitchFamily="2" charset="0"/>
              <a:ea typeface="Roboto" panose="02000000000000000000" pitchFamily="2" charset="0"/>
              <a:cs typeface="Roboto" panose="02000000000000000000" pitchFamily="2" charset="0"/>
            </a:endParaRPr>
          </a:p>
          <a:p>
            <a:pPr marL="800100" lvl="1" indent="-342900">
              <a:buFont typeface="Courier New" panose="02070309020205020404" pitchFamily="49" charset="0"/>
              <a:buChar char="o"/>
            </a:pPr>
            <a:r>
              <a:rPr lang="en-US" sz="1400">
                <a:solidFill>
                  <a:schemeClr val="tx2"/>
                </a:solidFill>
                <a:latin typeface="Roboto" panose="02000000000000000000" pitchFamily="2" charset="0"/>
                <a:ea typeface="Roboto" panose="02000000000000000000" pitchFamily="2" charset="0"/>
                <a:cs typeface="Roboto" panose="02000000000000000000" pitchFamily="2" charset="0"/>
              </a:rPr>
              <a:t>Implement global </a:t>
            </a:r>
            <a:r>
              <a:rPr lang="en-US" sz="1400" b="1">
                <a:solidFill>
                  <a:schemeClr val="tx2"/>
                </a:solidFill>
                <a:latin typeface="Roboto" panose="02000000000000000000" pitchFamily="2" charset="0"/>
                <a:ea typeface="Roboto" panose="02000000000000000000" pitchFamily="2" charset="0"/>
                <a:cs typeface="Roboto" panose="02000000000000000000" pitchFamily="2" charset="0"/>
              </a:rPr>
              <a:t>outreach activities </a:t>
            </a:r>
            <a:r>
              <a:rPr lang="en-US" sz="1400">
                <a:solidFill>
                  <a:schemeClr val="tx2"/>
                </a:solidFill>
                <a:latin typeface="Roboto" panose="02000000000000000000" pitchFamily="2" charset="0"/>
                <a:ea typeface="Roboto" panose="02000000000000000000" pitchFamily="2" charset="0"/>
                <a:cs typeface="Roboto" panose="02000000000000000000" pitchFamily="2" charset="0"/>
              </a:rPr>
              <a:t>to engage Pledge’s non-Signatory countries </a:t>
            </a:r>
            <a:endParaRPr lang="en-DE" sz="1400">
              <a:solidFill>
                <a:schemeClr val="tx2"/>
              </a:solidFill>
              <a:latin typeface="Roboto" panose="02000000000000000000" pitchFamily="2" charset="0"/>
              <a:ea typeface="Roboto" panose="02000000000000000000" pitchFamily="2" charset="0"/>
              <a:cs typeface="Roboto" panose="02000000000000000000" pitchFamily="2" charset="0"/>
            </a:endParaRPr>
          </a:p>
          <a:p>
            <a:pPr marL="800100" lvl="1" indent="-342900">
              <a:buFont typeface="Courier New" panose="02070309020205020404" pitchFamily="49" charset="0"/>
              <a:buChar char="o"/>
            </a:pPr>
            <a:r>
              <a:rPr lang="en-US" sz="1400" b="1">
                <a:solidFill>
                  <a:schemeClr val="tx2"/>
                </a:solidFill>
                <a:latin typeface="Roboto" panose="02000000000000000000" pitchFamily="2" charset="0"/>
                <a:ea typeface="Roboto" panose="02000000000000000000" pitchFamily="2" charset="0"/>
                <a:cs typeface="Roboto" panose="02000000000000000000" pitchFamily="2" charset="0"/>
              </a:rPr>
              <a:t>Propose and adopt new commitments </a:t>
            </a:r>
            <a:r>
              <a:rPr lang="en-US" sz="1400">
                <a:solidFill>
                  <a:schemeClr val="tx2"/>
                </a:solidFill>
                <a:latin typeface="Roboto" panose="02000000000000000000" pitchFamily="2" charset="0"/>
                <a:ea typeface="Roboto" panose="02000000000000000000" pitchFamily="2" charset="0"/>
                <a:cs typeface="Roboto" panose="02000000000000000000" pitchFamily="2" charset="0"/>
              </a:rPr>
              <a:t>to the Pledge</a:t>
            </a:r>
          </a:p>
          <a:p>
            <a:pPr marL="800100" lvl="1" indent="-342900">
              <a:buFont typeface="Courier New" panose="02070309020205020404" pitchFamily="49" charset="0"/>
              <a:buChar char="o"/>
            </a:pPr>
            <a:endParaRPr lang="en-US" sz="1400">
              <a:latin typeface="Roboto" panose="02000000000000000000" pitchFamily="2" charset="0"/>
              <a:ea typeface="Roboto" panose="02000000000000000000" pitchFamily="2" charset="0"/>
              <a:cs typeface="Roboto" panose="02000000000000000000" pitchFamily="2" charset="0"/>
            </a:endParaRPr>
          </a:p>
        </p:txBody>
      </p:sp>
      <p:graphicFrame>
        <p:nvGraphicFramePr>
          <p:cNvPr id="4" name="Diagram 3">
            <a:extLst>
              <a:ext uri="{FF2B5EF4-FFF2-40B4-BE49-F238E27FC236}">
                <a16:creationId xmlns:a16="http://schemas.microsoft.com/office/drawing/2014/main" id="{22A9C983-8633-0A0F-2F45-230D1A70B3C9}"/>
              </a:ext>
            </a:extLst>
          </p:cNvPr>
          <p:cNvGraphicFramePr/>
          <p:nvPr>
            <p:extLst>
              <p:ext uri="{D42A27DB-BD31-4B8C-83A1-F6EECF244321}">
                <p14:modId xmlns:p14="http://schemas.microsoft.com/office/powerpoint/2010/main" val="4231075144"/>
              </p:ext>
            </p:extLst>
          </p:nvPr>
        </p:nvGraphicFramePr>
        <p:xfrm>
          <a:off x="220980" y="1384669"/>
          <a:ext cx="5239294" cy="53160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9D30FDAD-8595-05A0-B8FD-48E7088B3AE6}"/>
              </a:ext>
            </a:extLst>
          </p:cNvPr>
          <p:cNvSpPr txBox="1"/>
          <p:nvPr/>
        </p:nvSpPr>
        <p:spPr>
          <a:xfrm>
            <a:off x="1826081" y="6189335"/>
            <a:ext cx="9811294" cy="646331"/>
          </a:xfrm>
          <a:prstGeom prst="rect">
            <a:avLst/>
          </a:prstGeom>
          <a:solidFill>
            <a:schemeClr val="accent1"/>
          </a:solidFill>
        </p:spPr>
        <p:txBody>
          <a:bodyPr wrap="square">
            <a:spAutoFit/>
          </a:bodyPr>
          <a:lstStyle/>
          <a:p>
            <a:r>
              <a:rPr lang="en-GB" b="0" i="0" u="none" strike="noStrike">
                <a:solidFill>
                  <a:srgbClr val="F8FAFF"/>
                </a:solidFill>
                <a:effectLst/>
                <a:latin typeface="Inter"/>
              </a:rPr>
              <a:t>The </a:t>
            </a:r>
            <a:r>
              <a:rPr lang="en-GB">
                <a:solidFill>
                  <a:schemeClr val="bg1"/>
                </a:solidFill>
                <a:latin typeface="Roboto" panose="02000000000000000000" pitchFamily="2" charset="0"/>
                <a:ea typeface="Roboto" panose="02000000000000000000" pitchFamily="2" charset="0"/>
                <a:cs typeface="Roboto" panose="02000000000000000000" pitchFamily="2" charset="0"/>
              </a:rPr>
              <a:t>IGCC’s</a:t>
            </a:r>
            <a:r>
              <a:rPr lang="en-GB" b="0" i="0" u="none" strike="noStrike">
                <a:solidFill>
                  <a:srgbClr val="F8FAFF"/>
                </a:solidFill>
                <a:effectLst/>
                <a:latin typeface="Inter"/>
              </a:rPr>
              <a:t> approach is built on </a:t>
            </a:r>
            <a:r>
              <a:rPr lang="en-GB" b="1" i="0" u="none" strike="noStrike">
                <a:solidFill>
                  <a:srgbClr val="F8FAFF"/>
                </a:solidFill>
                <a:effectLst/>
                <a:latin typeface="Inter"/>
              </a:rPr>
              <a:t>strong governance</a:t>
            </a:r>
            <a:r>
              <a:rPr lang="en-GB" b="0" i="0" u="none" strike="noStrike">
                <a:solidFill>
                  <a:srgbClr val="F8FAFF"/>
                </a:solidFill>
                <a:effectLst/>
                <a:latin typeface="Inter"/>
              </a:rPr>
              <a:t>,</a:t>
            </a:r>
            <a:r>
              <a:rPr lang="en-GB" b="1" i="0" u="none" strike="noStrike">
                <a:solidFill>
                  <a:srgbClr val="F8FAFF"/>
                </a:solidFill>
                <a:effectLst/>
                <a:latin typeface="Inter"/>
              </a:rPr>
              <a:t> monitoring progress,</a:t>
            </a:r>
            <a:r>
              <a:rPr lang="en-GB" b="0" i="0" u="none" strike="noStrike">
                <a:solidFill>
                  <a:srgbClr val="F8FAFF"/>
                </a:solidFill>
                <a:effectLst/>
                <a:latin typeface="Inter"/>
              </a:rPr>
              <a:t> and </a:t>
            </a:r>
            <a:r>
              <a:rPr lang="en-GB" b="1" i="0" u="none" strike="noStrike">
                <a:solidFill>
                  <a:srgbClr val="F8FAFF"/>
                </a:solidFill>
                <a:effectLst/>
                <a:latin typeface="Inter"/>
              </a:rPr>
              <a:t>collaborative action</a:t>
            </a:r>
            <a:r>
              <a:rPr lang="en-GB" b="0" i="0" u="none" strike="noStrike">
                <a:solidFill>
                  <a:srgbClr val="F8FAFF"/>
                </a:solidFill>
                <a:effectLst/>
                <a:latin typeface="Inter"/>
              </a:rPr>
              <a:t>, ensuring that the Global Cooling Pledge is effectively implemented and progress is tracked.</a:t>
            </a:r>
            <a:endParaRPr lang="en-DE"/>
          </a:p>
        </p:txBody>
      </p:sp>
    </p:spTree>
    <p:extLst>
      <p:ext uri="{BB962C8B-B14F-4D97-AF65-F5344CB8AC3E}">
        <p14:creationId xmlns:p14="http://schemas.microsoft.com/office/powerpoint/2010/main" val="42168709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B05A3-63A2-DC03-5249-32F3ACF376AE}"/>
            </a:ext>
          </a:extLst>
        </p:cNvPr>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9EF41ED0-5D40-2B44-9FF3-11E51128BB79}"/>
              </a:ext>
            </a:extLst>
          </p:cNvPr>
          <p:cNvCxnSpPr>
            <a:cxnSpLocks/>
          </p:cNvCxnSpPr>
          <p:nvPr/>
        </p:nvCxnSpPr>
        <p:spPr>
          <a:xfrm>
            <a:off x="555171" y="1168404"/>
            <a:ext cx="10940143" cy="0"/>
          </a:xfrm>
          <a:prstGeom prst="line">
            <a:avLst/>
          </a:prstGeom>
          <a:ln w="12700" cmpd="sng">
            <a:solidFill>
              <a:srgbClr val="17174A"/>
            </a:solidFill>
            <a:round/>
          </a:ln>
          <a:effectLst/>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8F9A9E7C-2A27-21BB-D1B1-FED5FC83102A}"/>
              </a:ext>
            </a:extLst>
          </p:cNvPr>
          <p:cNvSpPr txBox="1"/>
          <p:nvPr/>
        </p:nvSpPr>
        <p:spPr>
          <a:xfrm>
            <a:off x="555171" y="464043"/>
            <a:ext cx="8229600" cy="590724"/>
          </a:xfrm>
          <a:prstGeom prst="rect">
            <a:avLst/>
          </a:prstGeom>
        </p:spPr>
        <p:txBody>
          <a:bodyPr vert="horz" lIns="91440" tIns="45720" rIns="91440" bIns="45720" rtlCol="0" anchor="ctr">
            <a:noAutofit/>
          </a:bodyPr>
          <a:lstStyle>
            <a:defPPr>
              <a:defRPr lang="en-US"/>
            </a:defPPr>
            <a:lvl1pPr algn="ctr">
              <a:spcBef>
                <a:spcPct val="0"/>
              </a:spcBef>
              <a:buNone/>
              <a:defRPr sz="2800" b="1">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algn="l"/>
            <a:r>
              <a:rPr lang="en-AU">
                <a:solidFill>
                  <a:srgbClr val="00B0F0"/>
                </a:solidFill>
                <a:latin typeface="Roboto"/>
                <a:ea typeface="Roboto"/>
                <a:cs typeface="Roboto"/>
              </a:rPr>
              <a:t>IGCC Development and Adoption</a:t>
            </a:r>
            <a:endParaRPr lang="en-US">
              <a:solidFill>
                <a:srgbClr val="00B0F0"/>
              </a:solidFill>
              <a:latin typeface="Roboto"/>
              <a:ea typeface="Roboto"/>
              <a:cs typeface="Roboto"/>
            </a:endParaRPr>
          </a:p>
        </p:txBody>
      </p:sp>
      <p:pic>
        <p:nvPicPr>
          <p:cNvPr id="5" name="Picture 33">
            <a:extLst>
              <a:ext uri="{FF2B5EF4-FFF2-40B4-BE49-F238E27FC236}">
                <a16:creationId xmlns:a16="http://schemas.microsoft.com/office/drawing/2014/main" id="{E80886B9-207F-E8D0-3E3E-269B8674F09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15071" y="297838"/>
            <a:ext cx="1302395" cy="547804"/>
          </a:xfrm>
          <a:prstGeom prst="rect">
            <a:avLst/>
          </a:prstGeom>
        </p:spPr>
      </p:pic>
      <p:sp>
        <p:nvSpPr>
          <p:cNvPr id="9" name="TextBox 8">
            <a:extLst>
              <a:ext uri="{FF2B5EF4-FFF2-40B4-BE49-F238E27FC236}">
                <a16:creationId xmlns:a16="http://schemas.microsoft.com/office/drawing/2014/main" id="{6A33E2FC-E882-A099-BB03-15AA908A9583}"/>
              </a:ext>
            </a:extLst>
          </p:cNvPr>
          <p:cNvSpPr txBox="1"/>
          <p:nvPr/>
        </p:nvSpPr>
        <p:spPr>
          <a:xfrm>
            <a:off x="740275" y="1377529"/>
            <a:ext cx="4032021" cy="3970318"/>
          </a:xfrm>
          <a:prstGeom prst="rect">
            <a:avLst/>
          </a:prstGeom>
          <a:solidFill>
            <a:schemeClr val="accent2">
              <a:lumMod val="20000"/>
              <a:lumOff val="80000"/>
            </a:schemeClr>
          </a:solidFill>
        </p:spPr>
        <p:txBody>
          <a:bodyPr wrap="square" rtlCol="0">
            <a:spAutoFit/>
          </a:bodyPr>
          <a:lstStyle/>
          <a:p>
            <a:pPr algn="ctr"/>
            <a:r>
              <a:rPr lang="en-DE" b="1">
                <a:solidFill>
                  <a:srgbClr val="002060"/>
                </a:solidFill>
              </a:rPr>
              <a:t>IGCC Terms of Reference</a:t>
            </a:r>
          </a:p>
          <a:p>
            <a:pPr algn="ctr"/>
            <a:endParaRPr lang="en-DE" b="1">
              <a:solidFill>
                <a:srgbClr val="002060"/>
              </a:solidFill>
            </a:endParaRPr>
          </a:p>
          <a:p>
            <a:pPr marL="285750" indent="-285750">
              <a:buFontTx/>
              <a:buChar char="-"/>
            </a:pPr>
            <a:r>
              <a:rPr lang="en-DE">
                <a:solidFill>
                  <a:srgbClr val="002060"/>
                </a:solidFill>
              </a:rPr>
              <a:t>Context and mandate</a:t>
            </a:r>
          </a:p>
          <a:p>
            <a:pPr marL="285750" indent="-285750">
              <a:buFontTx/>
              <a:buChar char="-"/>
            </a:pPr>
            <a:r>
              <a:rPr lang="en-DE">
                <a:solidFill>
                  <a:srgbClr val="002060"/>
                </a:solidFill>
              </a:rPr>
              <a:t>Members and observers</a:t>
            </a:r>
          </a:p>
          <a:p>
            <a:pPr marL="285750" indent="-285750">
              <a:buFontTx/>
              <a:buChar char="-"/>
            </a:pPr>
            <a:r>
              <a:rPr lang="en-DE">
                <a:solidFill>
                  <a:srgbClr val="002060"/>
                </a:solidFill>
              </a:rPr>
              <a:t>Govrenance structure</a:t>
            </a:r>
          </a:p>
          <a:p>
            <a:pPr marL="742950" lvl="1" indent="-285750">
              <a:buFont typeface="Wingdings" pitchFamily="2" charset="2"/>
              <a:buChar char="q"/>
            </a:pPr>
            <a:r>
              <a:rPr lang="en-DE">
                <a:solidFill>
                  <a:srgbClr val="002060"/>
                </a:solidFill>
              </a:rPr>
              <a:t>Members and observers</a:t>
            </a:r>
          </a:p>
          <a:p>
            <a:pPr marL="742950" lvl="1" indent="-285750">
              <a:buFont typeface="Wingdings" pitchFamily="2" charset="2"/>
              <a:buChar char="q"/>
            </a:pPr>
            <a:r>
              <a:rPr lang="en-DE">
                <a:solidFill>
                  <a:srgbClr val="002060"/>
                </a:solidFill>
              </a:rPr>
              <a:t>Responsibilities</a:t>
            </a:r>
          </a:p>
          <a:p>
            <a:pPr marL="742950" lvl="1" indent="-285750">
              <a:buFont typeface="Wingdings" pitchFamily="2" charset="2"/>
              <a:buChar char="q"/>
            </a:pPr>
            <a:r>
              <a:rPr lang="en-DE">
                <a:solidFill>
                  <a:srgbClr val="002060"/>
                </a:solidFill>
              </a:rPr>
              <a:t>Co-Chairs</a:t>
            </a:r>
          </a:p>
          <a:p>
            <a:pPr marL="742950" lvl="1" indent="-285750">
              <a:buFont typeface="Wingdings" pitchFamily="2" charset="2"/>
              <a:buChar char="q"/>
            </a:pPr>
            <a:r>
              <a:rPr lang="en-DE">
                <a:solidFill>
                  <a:srgbClr val="002060"/>
                </a:solidFill>
              </a:rPr>
              <a:t>Secretariat</a:t>
            </a:r>
          </a:p>
          <a:p>
            <a:pPr marL="742950" lvl="1" indent="-285750">
              <a:buFont typeface="Wingdings" pitchFamily="2" charset="2"/>
              <a:buChar char="q"/>
            </a:pPr>
            <a:r>
              <a:rPr lang="en-DE">
                <a:solidFill>
                  <a:srgbClr val="002060"/>
                </a:solidFill>
              </a:rPr>
              <a:t>Meetings</a:t>
            </a:r>
          </a:p>
          <a:p>
            <a:pPr marL="742950" lvl="1" indent="-285750">
              <a:buFont typeface="Wingdings" pitchFamily="2" charset="2"/>
              <a:buChar char="q"/>
            </a:pPr>
            <a:r>
              <a:rPr lang="en-DE">
                <a:solidFill>
                  <a:srgbClr val="002060"/>
                </a:solidFill>
              </a:rPr>
              <a:t>Decision Making</a:t>
            </a:r>
          </a:p>
          <a:p>
            <a:pPr marL="285750" indent="-285750">
              <a:buFontTx/>
              <a:buChar char="-"/>
            </a:pPr>
            <a:r>
              <a:rPr lang="en-DE">
                <a:solidFill>
                  <a:srgbClr val="002060"/>
                </a:solidFill>
              </a:rPr>
              <a:t>Instiutitional framework </a:t>
            </a:r>
          </a:p>
          <a:p>
            <a:pPr marL="285750" indent="-285750">
              <a:buFontTx/>
              <a:buChar char="-"/>
            </a:pPr>
            <a:r>
              <a:rPr lang="en-DE">
                <a:solidFill>
                  <a:srgbClr val="002060"/>
                </a:solidFill>
              </a:rPr>
              <a:t>Partnerships and collabortation</a:t>
            </a:r>
          </a:p>
          <a:p>
            <a:pPr marL="285750" indent="-285750">
              <a:buFontTx/>
              <a:buChar char="-"/>
            </a:pPr>
            <a:r>
              <a:rPr lang="en-DE">
                <a:solidFill>
                  <a:srgbClr val="002060"/>
                </a:solidFill>
              </a:rPr>
              <a:t>Review and amendments </a:t>
            </a:r>
          </a:p>
        </p:txBody>
      </p:sp>
      <p:pic>
        <p:nvPicPr>
          <p:cNvPr id="2" name="Picture 1" descr="A blue text on a black background&#10;&#10;Description automatically generated">
            <a:extLst>
              <a:ext uri="{FF2B5EF4-FFF2-40B4-BE49-F238E27FC236}">
                <a16:creationId xmlns:a16="http://schemas.microsoft.com/office/drawing/2014/main" id="{5071EE9E-3B5C-38E1-C9AE-BF0F089A92FD}"/>
              </a:ext>
            </a:extLst>
          </p:cNvPr>
          <p:cNvPicPr>
            <a:picLocks noChangeAspect="1"/>
          </p:cNvPicPr>
          <p:nvPr/>
        </p:nvPicPr>
        <p:blipFill>
          <a:blip r:embed="rId4"/>
          <a:stretch>
            <a:fillRect/>
          </a:stretch>
        </p:blipFill>
        <p:spPr>
          <a:xfrm>
            <a:off x="8950303" y="-91128"/>
            <a:ext cx="1499235" cy="1529715"/>
          </a:xfrm>
          <a:prstGeom prst="rect">
            <a:avLst/>
          </a:prstGeom>
        </p:spPr>
      </p:pic>
      <p:sp>
        <p:nvSpPr>
          <p:cNvPr id="6" name="TextBox 5">
            <a:extLst>
              <a:ext uri="{FF2B5EF4-FFF2-40B4-BE49-F238E27FC236}">
                <a16:creationId xmlns:a16="http://schemas.microsoft.com/office/drawing/2014/main" id="{CE31F70E-002D-25ED-6369-2E5035A1C9C6}"/>
              </a:ext>
            </a:extLst>
          </p:cNvPr>
          <p:cNvSpPr txBox="1"/>
          <p:nvPr/>
        </p:nvSpPr>
        <p:spPr>
          <a:xfrm>
            <a:off x="1166232" y="5803233"/>
            <a:ext cx="9630932" cy="923330"/>
          </a:xfrm>
          <a:prstGeom prst="rect">
            <a:avLst/>
          </a:prstGeom>
          <a:solidFill>
            <a:schemeClr val="accent1"/>
          </a:solidFill>
        </p:spPr>
        <p:txBody>
          <a:bodyPr wrap="square">
            <a:spAutoFit/>
          </a:bodyPr>
          <a:lstStyle/>
          <a:p>
            <a:pPr algn="l"/>
            <a:r>
              <a:rPr lang="en-GB">
                <a:solidFill>
                  <a:schemeClr val="bg1"/>
                </a:solidFill>
                <a:latin typeface="Roboto" panose="02000000000000000000" pitchFamily="2" charset="0"/>
                <a:ea typeface="Roboto" panose="02000000000000000000" pitchFamily="2" charset="0"/>
                <a:cs typeface="Roboto" panose="02000000000000000000" pitchFamily="2" charset="0"/>
              </a:rPr>
              <a:t>By joining the IGCC, Governments will support the pledge’s implementation without additional commitments, participating in Focal Points meetings, and Annual Ministerial meetings, and potentially co-chairing the committee. </a:t>
            </a:r>
          </a:p>
        </p:txBody>
      </p:sp>
      <p:graphicFrame>
        <p:nvGraphicFramePr>
          <p:cNvPr id="4" name="Diagram 3">
            <a:extLst>
              <a:ext uri="{FF2B5EF4-FFF2-40B4-BE49-F238E27FC236}">
                <a16:creationId xmlns:a16="http://schemas.microsoft.com/office/drawing/2014/main" id="{0A5FEA22-84EC-624E-5C06-484353874FEC}"/>
              </a:ext>
            </a:extLst>
          </p:cNvPr>
          <p:cNvGraphicFramePr/>
          <p:nvPr>
            <p:extLst>
              <p:ext uri="{D42A27DB-BD31-4B8C-83A1-F6EECF244321}">
                <p14:modId xmlns:p14="http://schemas.microsoft.com/office/powerpoint/2010/main" val="3928114754"/>
              </p:ext>
            </p:extLst>
          </p:nvPr>
        </p:nvGraphicFramePr>
        <p:xfrm>
          <a:off x="5532916" y="759405"/>
          <a:ext cx="6127931" cy="493019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180101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F9275-5FC5-8529-D651-9F8BC0956CBE}"/>
            </a:ext>
          </a:extLst>
        </p:cNvPr>
        <p:cNvGrpSpPr/>
        <p:nvPr/>
      </p:nvGrpSpPr>
      <p:grpSpPr>
        <a:xfrm>
          <a:off x="0" y="0"/>
          <a:ext cx="0" cy="0"/>
          <a:chOff x="0" y="0"/>
          <a:chExt cx="0" cy="0"/>
        </a:xfrm>
      </p:grpSpPr>
      <p:sp>
        <p:nvSpPr>
          <p:cNvPr id="13" name="Google Shape;80;p1">
            <a:extLst>
              <a:ext uri="{FF2B5EF4-FFF2-40B4-BE49-F238E27FC236}">
                <a16:creationId xmlns:a16="http://schemas.microsoft.com/office/drawing/2014/main" id="{C93A0087-E8B3-F4D7-011A-E5CA3DA26057}"/>
              </a:ext>
            </a:extLst>
          </p:cNvPr>
          <p:cNvSpPr txBox="1"/>
          <p:nvPr/>
        </p:nvSpPr>
        <p:spPr>
          <a:xfrm>
            <a:off x="2902070" y="1677165"/>
            <a:ext cx="8914636" cy="3493945"/>
          </a:xfrm>
          <a:prstGeom prst="rect">
            <a:avLst/>
          </a:prstGeom>
          <a:noFill/>
          <a:ln>
            <a:noFill/>
          </a:ln>
        </p:spPr>
        <p:txBody>
          <a:bodyPr spcFirstLastPara="1" wrap="square" lIns="91425" tIns="45700" rIns="91425" bIns="45700" anchor="ctr" anchorCtr="0">
            <a:noAutofit/>
          </a:bodyPr>
          <a:lstStyle/>
          <a:p>
            <a:pPr algn="r"/>
            <a:r>
              <a:rPr lang="en-US" sz="4400" b="1">
                <a:solidFill>
                  <a:srgbClr val="00AEEF"/>
                </a:solidFill>
                <a:latin typeface="Roboto"/>
                <a:ea typeface="Roboto"/>
                <a:cs typeface="Roboto"/>
              </a:rPr>
              <a:t>Cross-cutting Policy Updates</a:t>
            </a:r>
          </a:p>
        </p:txBody>
      </p:sp>
      <p:sp>
        <p:nvSpPr>
          <p:cNvPr id="3" name="ZoneTexte 2">
            <a:extLst>
              <a:ext uri="{FF2B5EF4-FFF2-40B4-BE49-F238E27FC236}">
                <a16:creationId xmlns:a16="http://schemas.microsoft.com/office/drawing/2014/main" id="{A81B7875-3E1F-96C3-3F1F-02D2F13935D4}"/>
              </a:ext>
            </a:extLst>
          </p:cNvPr>
          <p:cNvSpPr txBox="1"/>
          <p:nvPr/>
        </p:nvSpPr>
        <p:spPr>
          <a:xfrm>
            <a:off x="9835507" y="5583743"/>
            <a:ext cx="27431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00AEEF"/>
                </a:solidFill>
                <a:latin typeface="Roboto"/>
                <a:ea typeface="Roboto"/>
                <a:cs typeface="+mn-lt"/>
              </a:rPr>
              <a:t>14.20-14.35 </a:t>
            </a:r>
            <a:r>
              <a:rPr lang="en-US" sz="1600">
                <a:solidFill>
                  <a:srgbClr val="00AEEF"/>
                </a:solidFill>
                <a:ea typeface="+mn-lt"/>
                <a:cs typeface="+mn-lt"/>
              </a:rPr>
              <a:t>CET</a:t>
            </a:r>
            <a:endParaRPr lang="fr-FR" sz="1600">
              <a:cs typeface="Calibri"/>
            </a:endParaRPr>
          </a:p>
        </p:txBody>
      </p:sp>
      <p:cxnSp>
        <p:nvCxnSpPr>
          <p:cNvPr id="6" name="Straight Connector 5">
            <a:extLst>
              <a:ext uri="{FF2B5EF4-FFF2-40B4-BE49-F238E27FC236}">
                <a16:creationId xmlns:a16="http://schemas.microsoft.com/office/drawing/2014/main" id="{0C97E739-5473-E02E-4BA4-892CD8899A87}"/>
              </a:ext>
            </a:extLst>
          </p:cNvPr>
          <p:cNvCxnSpPr>
            <a:cxnSpLocks/>
          </p:cNvCxnSpPr>
          <p:nvPr/>
        </p:nvCxnSpPr>
        <p:spPr>
          <a:xfrm>
            <a:off x="555171" y="6350001"/>
            <a:ext cx="10940143" cy="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A85393AC-CA28-E470-84BC-8B8952090B82}"/>
              </a:ext>
            </a:extLst>
          </p:cNvPr>
          <p:cNvCxnSpPr>
            <a:cxnSpLocks/>
          </p:cNvCxnSpPr>
          <p:nvPr/>
        </p:nvCxnSpPr>
        <p:spPr>
          <a:xfrm flipV="1">
            <a:off x="555171" y="1314162"/>
            <a:ext cx="10881909" cy="6263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pic>
        <p:nvPicPr>
          <p:cNvPr id="3077" name="Picture 5">
            <a:extLst>
              <a:ext uri="{FF2B5EF4-FFF2-40B4-BE49-F238E27FC236}">
                <a16:creationId xmlns:a16="http://schemas.microsoft.com/office/drawing/2014/main" id="{9829628C-0C35-FA78-A3C1-F9E5D5CDCB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3579" y="7925"/>
            <a:ext cx="2400300" cy="288290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a:extLst>
              <a:ext uri="{FF2B5EF4-FFF2-40B4-BE49-F238E27FC236}">
                <a16:creationId xmlns:a16="http://schemas.microsoft.com/office/drawing/2014/main" id="{1E1043C3-8720-D9BF-0283-E1A403FA92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9462" y="4232016"/>
            <a:ext cx="2209800" cy="26416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descr="A picture containing square&#10;&#10;Description automatically generated">
            <a:extLst>
              <a:ext uri="{FF2B5EF4-FFF2-40B4-BE49-F238E27FC236}">
                <a16:creationId xmlns:a16="http://schemas.microsoft.com/office/drawing/2014/main" id="{28B9A5B0-07A4-125B-916F-3464D4F04A07}"/>
              </a:ext>
            </a:extLst>
          </p:cNvPr>
          <p:cNvPicPr>
            <a:picLocks noChangeAspect="1"/>
          </p:cNvPicPr>
          <p:nvPr/>
        </p:nvPicPr>
        <p:blipFill>
          <a:blip r:embed="rId5"/>
          <a:stretch>
            <a:fillRect/>
          </a:stretch>
        </p:blipFill>
        <p:spPr>
          <a:xfrm>
            <a:off x="376238" y="2277381"/>
            <a:ext cx="2340883" cy="2620736"/>
          </a:xfrm>
          <a:prstGeom prst="rect">
            <a:avLst/>
          </a:prstGeom>
        </p:spPr>
      </p:pic>
      <p:pic>
        <p:nvPicPr>
          <p:cNvPr id="4" name="Picture 20" descr="A picture containing text, vector graphics, clipart, projector&#10;&#10;Description automatically generated">
            <a:extLst>
              <a:ext uri="{FF2B5EF4-FFF2-40B4-BE49-F238E27FC236}">
                <a16:creationId xmlns:a16="http://schemas.microsoft.com/office/drawing/2014/main" id="{3F7B6022-37CD-8154-EC0F-AA11991015F3}"/>
              </a:ext>
            </a:extLst>
          </p:cNvPr>
          <p:cNvPicPr>
            <a:picLocks noChangeAspect="1"/>
          </p:cNvPicPr>
          <p:nvPr/>
        </p:nvPicPr>
        <p:blipFill>
          <a:blip r:embed="rId6"/>
          <a:srcRect/>
          <a:stretch/>
        </p:blipFill>
        <p:spPr>
          <a:xfrm>
            <a:off x="9832152" y="294540"/>
            <a:ext cx="1687278" cy="708657"/>
          </a:xfrm>
          <a:prstGeom prst="rect">
            <a:avLst/>
          </a:prstGeom>
        </p:spPr>
      </p:pic>
      <p:pic>
        <p:nvPicPr>
          <p:cNvPr id="9" name="Picture 8" descr="A blue text on a black background&#10;&#10;Description automatically generated">
            <a:extLst>
              <a:ext uri="{FF2B5EF4-FFF2-40B4-BE49-F238E27FC236}">
                <a16:creationId xmlns:a16="http://schemas.microsoft.com/office/drawing/2014/main" id="{886630AD-A790-0B49-2505-39421544E78C}"/>
              </a:ext>
            </a:extLst>
          </p:cNvPr>
          <p:cNvPicPr>
            <a:picLocks noChangeAspect="1"/>
          </p:cNvPicPr>
          <p:nvPr/>
        </p:nvPicPr>
        <p:blipFill>
          <a:blip r:embed="rId7"/>
          <a:stretch>
            <a:fillRect/>
          </a:stretch>
        </p:blipFill>
        <p:spPr>
          <a:xfrm>
            <a:off x="7895273" y="-113347"/>
            <a:ext cx="1499235" cy="1529715"/>
          </a:xfrm>
          <a:prstGeom prst="rect">
            <a:avLst/>
          </a:prstGeom>
        </p:spPr>
      </p:pic>
    </p:spTree>
    <p:extLst>
      <p:ext uri="{BB962C8B-B14F-4D97-AF65-F5344CB8AC3E}">
        <p14:creationId xmlns:p14="http://schemas.microsoft.com/office/powerpoint/2010/main" val="14810473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65C79-5031-A591-F0D5-04E3252C4023}"/>
            </a:ext>
          </a:extLst>
        </p:cNvPr>
        <p:cNvGrpSpPr/>
        <p:nvPr/>
      </p:nvGrpSpPr>
      <p:grpSpPr>
        <a:xfrm>
          <a:off x="0" y="0"/>
          <a:ext cx="0" cy="0"/>
          <a:chOff x="0" y="0"/>
          <a:chExt cx="0" cy="0"/>
        </a:xfrm>
      </p:grpSpPr>
      <p:sp>
        <p:nvSpPr>
          <p:cNvPr id="13" name="Google Shape;80;p1">
            <a:extLst>
              <a:ext uri="{FF2B5EF4-FFF2-40B4-BE49-F238E27FC236}">
                <a16:creationId xmlns:a16="http://schemas.microsoft.com/office/drawing/2014/main" id="{FF7891B2-23AA-E4EE-7C0A-7551E7755BBB}"/>
              </a:ext>
            </a:extLst>
          </p:cNvPr>
          <p:cNvSpPr txBox="1"/>
          <p:nvPr/>
        </p:nvSpPr>
        <p:spPr>
          <a:xfrm>
            <a:off x="3080084" y="2332441"/>
            <a:ext cx="8439346" cy="3493945"/>
          </a:xfrm>
          <a:prstGeom prst="rect">
            <a:avLst/>
          </a:prstGeom>
          <a:noFill/>
          <a:ln>
            <a:noFill/>
          </a:ln>
        </p:spPr>
        <p:txBody>
          <a:bodyPr spcFirstLastPara="1" wrap="square" lIns="91425" tIns="45700" rIns="91425" bIns="45700" anchor="ctr" anchorCtr="0">
            <a:noAutofit/>
          </a:bodyPr>
          <a:lstStyle/>
          <a:p>
            <a:pPr algn="r"/>
            <a:r>
              <a:rPr lang="en-GB" sz="4400" b="1">
                <a:solidFill>
                  <a:srgbClr val="00AEEF"/>
                </a:solidFill>
                <a:latin typeface="Roboto"/>
                <a:ea typeface="Roboto"/>
                <a:cs typeface="Roboto"/>
              </a:rPr>
              <a:t>Cooling in Nationally Determined Contributions (NDCs)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00AEEF"/>
              </a:solidFill>
              <a:effectLst/>
              <a:uLnTx/>
              <a:uFillTx/>
              <a:latin typeface="Roboto"/>
              <a:ea typeface="Roboto"/>
              <a:cs typeface="Roboto"/>
            </a:endParaRPr>
          </a:p>
          <a:p>
            <a:pPr marL="0" marR="0" lvl="0" indent="0" algn="r" defTabSz="914400" rtl="0" eaLnBrk="1" fontAlgn="auto" latinLnBrk="0" hangingPunct="1">
              <a:lnSpc>
                <a:spcPct val="100000"/>
              </a:lnSpc>
              <a:spcBef>
                <a:spcPts val="0"/>
              </a:spcBef>
              <a:spcAft>
                <a:spcPts val="0"/>
              </a:spcAft>
              <a:buClrTx/>
              <a:buSzTx/>
              <a:buFontTx/>
              <a:buNone/>
              <a:tabLst/>
              <a:defRPr/>
            </a:pPr>
            <a:br>
              <a:rPr kumimoji="0" lang="en-GB" sz="2400" b="1" i="0" u="none" strike="noStrike" kern="1200" cap="none" spc="0" normalizeH="0" baseline="0" noProof="0">
                <a:ln>
                  <a:noFill/>
                </a:ln>
                <a:solidFill>
                  <a:srgbClr val="00AEEF"/>
                </a:solidFill>
                <a:effectLst/>
                <a:uLnTx/>
                <a:uFillTx/>
                <a:latin typeface="Roboto"/>
                <a:ea typeface="Roboto"/>
                <a:cs typeface="Roboto"/>
              </a:rPr>
            </a:br>
            <a:r>
              <a:rPr kumimoji="0" lang="nl-NL" sz="2400" b="1" i="0" u="none" strike="noStrike" kern="1200" cap="none" spc="0" normalizeH="0" baseline="0" noProof="0">
                <a:ln>
                  <a:noFill/>
                </a:ln>
                <a:solidFill>
                  <a:srgbClr val="00AEEF"/>
                </a:solidFill>
                <a:effectLst/>
                <a:uLnTx/>
                <a:uFillTx/>
                <a:latin typeface="Roboto"/>
                <a:ea typeface="Roboto"/>
                <a:cs typeface="Roboto"/>
              </a:rPr>
              <a:t>Dietram Oppelt</a:t>
            </a:r>
            <a:r>
              <a:rPr kumimoji="0" lang="nl-NL" sz="2400" i="0" u="none" strike="noStrike" kern="1200" cap="none" spc="0" normalizeH="0" baseline="0" noProof="0">
                <a:ln>
                  <a:noFill/>
                </a:ln>
                <a:solidFill>
                  <a:srgbClr val="00AEEF"/>
                </a:solidFill>
                <a:effectLst/>
                <a:uLnTx/>
                <a:uFillTx/>
                <a:latin typeface="Roboto"/>
                <a:ea typeface="Roboto"/>
                <a:cs typeface="Roboto"/>
              </a:rPr>
              <a:t>, Managing Director, HEAT</a:t>
            </a:r>
            <a:r>
              <a:rPr lang="en-GB" sz="4400">
                <a:solidFill>
                  <a:srgbClr val="00AEEF"/>
                </a:solidFill>
                <a:latin typeface="Roboto"/>
                <a:ea typeface="Roboto"/>
                <a:cs typeface="Roboto"/>
              </a:rPr>
              <a:t> </a:t>
            </a:r>
            <a:endParaRPr lang="en-US" sz="4400">
              <a:solidFill>
                <a:srgbClr val="00AEEF"/>
              </a:solidFill>
              <a:latin typeface="Roboto"/>
              <a:ea typeface="Roboto"/>
              <a:cs typeface="Roboto"/>
            </a:endParaRPr>
          </a:p>
        </p:txBody>
      </p:sp>
      <p:cxnSp>
        <p:nvCxnSpPr>
          <p:cNvPr id="6" name="Straight Connector 5">
            <a:extLst>
              <a:ext uri="{FF2B5EF4-FFF2-40B4-BE49-F238E27FC236}">
                <a16:creationId xmlns:a16="http://schemas.microsoft.com/office/drawing/2014/main" id="{0148C94F-FFDF-B6E6-13F0-3108B5DD5F8A}"/>
              </a:ext>
            </a:extLst>
          </p:cNvPr>
          <p:cNvCxnSpPr>
            <a:cxnSpLocks/>
          </p:cNvCxnSpPr>
          <p:nvPr/>
        </p:nvCxnSpPr>
        <p:spPr>
          <a:xfrm>
            <a:off x="555171" y="6350001"/>
            <a:ext cx="10940143" cy="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565F7AB8-7F60-C34B-6936-E0F1968CF2E8}"/>
              </a:ext>
            </a:extLst>
          </p:cNvPr>
          <p:cNvCxnSpPr>
            <a:cxnSpLocks/>
          </p:cNvCxnSpPr>
          <p:nvPr/>
        </p:nvCxnSpPr>
        <p:spPr>
          <a:xfrm flipV="1">
            <a:off x="555171" y="1314162"/>
            <a:ext cx="10881909" cy="6263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pic>
        <p:nvPicPr>
          <p:cNvPr id="3077" name="Picture 5">
            <a:extLst>
              <a:ext uri="{FF2B5EF4-FFF2-40B4-BE49-F238E27FC236}">
                <a16:creationId xmlns:a16="http://schemas.microsoft.com/office/drawing/2014/main" id="{0CB3FF82-A1E4-F70D-C2C2-DD482ACA4E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3579" y="7925"/>
            <a:ext cx="2400300" cy="288290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a:extLst>
              <a:ext uri="{FF2B5EF4-FFF2-40B4-BE49-F238E27FC236}">
                <a16:creationId xmlns:a16="http://schemas.microsoft.com/office/drawing/2014/main" id="{5E608CA4-9201-7FB8-1B4C-5857862047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9462" y="4232016"/>
            <a:ext cx="2209800" cy="26416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descr="A picture containing square&#10;&#10;Description automatically generated">
            <a:extLst>
              <a:ext uri="{FF2B5EF4-FFF2-40B4-BE49-F238E27FC236}">
                <a16:creationId xmlns:a16="http://schemas.microsoft.com/office/drawing/2014/main" id="{12496AE5-2F90-DB28-E552-9AABD0688AB9}"/>
              </a:ext>
            </a:extLst>
          </p:cNvPr>
          <p:cNvPicPr>
            <a:picLocks noChangeAspect="1"/>
          </p:cNvPicPr>
          <p:nvPr/>
        </p:nvPicPr>
        <p:blipFill>
          <a:blip r:embed="rId5"/>
          <a:stretch>
            <a:fillRect/>
          </a:stretch>
        </p:blipFill>
        <p:spPr>
          <a:xfrm>
            <a:off x="376238" y="2277381"/>
            <a:ext cx="2340883" cy="2620736"/>
          </a:xfrm>
          <a:prstGeom prst="rect">
            <a:avLst/>
          </a:prstGeom>
        </p:spPr>
      </p:pic>
      <p:pic>
        <p:nvPicPr>
          <p:cNvPr id="4" name="Picture 20" descr="A picture containing text, vector graphics, clipart, projector&#10;&#10;Description automatically generated">
            <a:extLst>
              <a:ext uri="{FF2B5EF4-FFF2-40B4-BE49-F238E27FC236}">
                <a16:creationId xmlns:a16="http://schemas.microsoft.com/office/drawing/2014/main" id="{78490D1E-1D66-028F-4599-668877EBF320}"/>
              </a:ext>
            </a:extLst>
          </p:cNvPr>
          <p:cNvPicPr>
            <a:picLocks noChangeAspect="1"/>
          </p:cNvPicPr>
          <p:nvPr/>
        </p:nvPicPr>
        <p:blipFill>
          <a:blip r:embed="rId6"/>
          <a:srcRect/>
          <a:stretch/>
        </p:blipFill>
        <p:spPr>
          <a:xfrm>
            <a:off x="9832152" y="294540"/>
            <a:ext cx="1687278" cy="708657"/>
          </a:xfrm>
          <a:prstGeom prst="rect">
            <a:avLst/>
          </a:prstGeom>
        </p:spPr>
      </p:pic>
      <p:pic>
        <p:nvPicPr>
          <p:cNvPr id="9" name="Picture 8" descr="A blue text on a black background&#10;&#10;Description automatically generated">
            <a:extLst>
              <a:ext uri="{FF2B5EF4-FFF2-40B4-BE49-F238E27FC236}">
                <a16:creationId xmlns:a16="http://schemas.microsoft.com/office/drawing/2014/main" id="{23F8D5B7-9AFD-4EB3-723F-249BEA22FEFC}"/>
              </a:ext>
            </a:extLst>
          </p:cNvPr>
          <p:cNvPicPr>
            <a:picLocks noChangeAspect="1"/>
          </p:cNvPicPr>
          <p:nvPr/>
        </p:nvPicPr>
        <p:blipFill>
          <a:blip r:embed="rId7"/>
          <a:stretch>
            <a:fillRect/>
          </a:stretch>
        </p:blipFill>
        <p:spPr>
          <a:xfrm>
            <a:off x="7895273" y="-113347"/>
            <a:ext cx="1499235" cy="1529715"/>
          </a:xfrm>
          <a:prstGeom prst="rect">
            <a:avLst/>
          </a:prstGeom>
        </p:spPr>
      </p:pic>
    </p:spTree>
    <p:extLst>
      <p:ext uri="{BB962C8B-B14F-4D97-AF65-F5344CB8AC3E}">
        <p14:creationId xmlns:p14="http://schemas.microsoft.com/office/powerpoint/2010/main" val="912144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84511-6654-7D5D-DC89-1D49C2ADD3EF}"/>
            </a:ext>
          </a:extLst>
        </p:cNvPr>
        <p:cNvGrpSpPr/>
        <p:nvPr/>
      </p:nvGrpSpPr>
      <p:grpSpPr>
        <a:xfrm>
          <a:off x="0" y="0"/>
          <a:ext cx="0" cy="0"/>
          <a:chOff x="0" y="0"/>
          <a:chExt cx="0" cy="0"/>
        </a:xfrm>
      </p:grpSpPr>
      <p:sp>
        <p:nvSpPr>
          <p:cNvPr id="13" name="Google Shape;80;p1">
            <a:extLst>
              <a:ext uri="{FF2B5EF4-FFF2-40B4-BE49-F238E27FC236}">
                <a16:creationId xmlns:a16="http://schemas.microsoft.com/office/drawing/2014/main" id="{4630CBDD-AA8D-336F-EA8E-CD3FD29550D2}"/>
              </a:ext>
            </a:extLst>
          </p:cNvPr>
          <p:cNvSpPr txBox="1"/>
          <p:nvPr/>
        </p:nvSpPr>
        <p:spPr>
          <a:xfrm>
            <a:off x="3384884" y="2485043"/>
            <a:ext cx="8134546" cy="3493945"/>
          </a:xfrm>
          <a:prstGeom prst="rect">
            <a:avLst/>
          </a:prstGeom>
          <a:noFill/>
          <a:ln>
            <a:noFill/>
          </a:ln>
        </p:spPr>
        <p:txBody>
          <a:bodyPr spcFirstLastPara="1" wrap="square" lIns="91425" tIns="45700" rIns="91425" bIns="45700" anchor="ctr" anchorCtr="0">
            <a:noAutofit/>
          </a:bodyPr>
          <a:lstStyle/>
          <a:p>
            <a:pPr algn="r"/>
            <a:r>
              <a:rPr lang="en-GB" sz="4400" b="1">
                <a:solidFill>
                  <a:schemeClr val="accent1"/>
                </a:solidFill>
                <a:latin typeface="Roboto"/>
                <a:ea typeface="Roboto"/>
                <a:cs typeface="Roboto"/>
              </a:rPr>
              <a:t>National Cooling Action Plans (NCAPs)</a:t>
            </a:r>
          </a:p>
          <a:p>
            <a:pPr algn="r"/>
            <a:endParaRPr lang="en-GB" sz="4400" b="1">
              <a:solidFill>
                <a:schemeClr val="accent1"/>
              </a:solidFill>
              <a:latin typeface="Roboto"/>
              <a:ea typeface="Roboto"/>
              <a:cs typeface="Roboto"/>
            </a:endParaRPr>
          </a:p>
          <a:p>
            <a:pPr algn="r">
              <a:defRPr/>
            </a:pPr>
            <a:br>
              <a:rPr lang="en-GB" sz="2400" b="1" i="0" u="none" strike="noStrike" kern="1200" cap="none" spc="0" normalizeH="0" baseline="0" noProof="0">
                <a:ln>
                  <a:noFill/>
                </a:ln>
                <a:solidFill>
                  <a:schemeClr val="accent1"/>
                </a:solidFill>
                <a:effectLst/>
                <a:uLnTx/>
                <a:uFillTx/>
                <a:latin typeface="Roboto"/>
                <a:ea typeface="Roboto"/>
                <a:cs typeface="Roboto"/>
              </a:rPr>
            </a:br>
            <a:r>
              <a:rPr lang="en-GB" sz="2400" b="1">
                <a:solidFill>
                  <a:schemeClr val="accent1"/>
                </a:solidFill>
                <a:latin typeface="Roboto"/>
                <a:ea typeface="Roboto"/>
                <a:cs typeface="Roboto"/>
              </a:rPr>
              <a:t>Etienne </a:t>
            </a:r>
            <a:r>
              <a:rPr lang="en-GB" sz="2400" b="1" err="1">
                <a:solidFill>
                  <a:schemeClr val="accent1"/>
                </a:solidFill>
                <a:latin typeface="Roboto"/>
                <a:ea typeface="Roboto"/>
                <a:cs typeface="Roboto"/>
              </a:rPr>
              <a:t>Gonin</a:t>
            </a:r>
            <a:r>
              <a:rPr kumimoji="0" lang="en-GB" sz="2400" u="none" strike="noStrike" kern="1200" cap="none" spc="0" normalizeH="0" baseline="0" noProof="0">
                <a:ln>
                  <a:noFill/>
                </a:ln>
                <a:solidFill>
                  <a:schemeClr val="accent1"/>
                </a:solidFill>
                <a:effectLst/>
                <a:uLnTx/>
                <a:uFillTx/>
                <a:latin typeface="Roboto"/>
                <a:ea typeface="Roboto"/>
                <a:cs typeface="Roboto"/>
              </a:rPr>
              <a:t>, </a:t>
            </a:r>
            <a:r>
              <a:rPr lang="en-GB" sz="2400">
                <a:solidFill>
                  <a:schemeClr val="accent1"/>
                </a:solidFill>
                <a:latin typeface="Roboto"/>
                <a:ea typeface="Roboto"/>
                <a:cs typeface="Roboto"/>
              </a:rPr>
              <a:t>Sustainable Cooling</a:t>
            </a:r>
            <a:r>
              <a:rPr kumimoji="0" lang="en-GB" sz="2400" u="none" strike="noStrike" kern="1200" cap="none" spc="0" normalizeH="0" baseline="0" noProof="0">
                <a:ln>
                  <a:noFill/>
                </a:ln>
                <a:solidFill>
                  <a:schemeClr val="accent1"/>
                </a:solidFill>
                <a:effectLst/>
                <a:uLnTx/>
                <a:uFillTx/>
                <a:latin typeface="Roboto"/>
                <a:ea typeface="Roboto"/>
                <a:cs typeface="Roboto"/>
              </a:rPr>
              <a:t>, </a:t>
            </a:r>
            <a:r>
              <a:rPr lang="en-GB" sz="2400">
                <a:solidFill>
                  <a:schemeClr val="accent1"/>
                </a:solidFill>
                <a:latin typeface="Roboto"/>
                <a:ea typeface="Roboto"/>
                <a:cs typeface="Roboto"/>
              </a:rPr>
              <a:t>Chemicals </a:t>
            </a:r>
            <a:r>
              <a:rPr kumimoji="0" lang="en-GB" sz="2400" u="none" strike="noStrike" kern="1200" cap="none" spc="0" normalizeH="0" baseline="0" noProof="0">
                <a:ln>
                  <a:noFill/>
                </a:ln>
                <a:solidFill>
                  <a:schemeClr val="accent1"/>
                </a:solidFill>
                <a:effectLst/>
                <a:uLnTx/>
                <a:uFillTx/>
                <a:latin typeface="Roboto"/>
                <a:ea typeface="Roboto"/>
                <a:cs typeface="Roboto"/>
              </a:rPr>
              <a:t>and </a:t>
            </a:r>
            <a:r>
              <a:rPr lang="en-GB" sz="2400">
                <a:solidFill>
                  <a:schemeClr val="accent1"/>
                </a:solidFill>
                <a:latin typeface="Roboto"/>
                <a:ea typeface="Roboto"/>
                <a:cs typeface="Roboto"/>
              </a:rPr>
              <a:t>Waste Management Technical Specialist</a:t>
            </a:r>
            <a:r>
              <a:rPr kumimoji="0" lang="en-GB" sz="2400" u="none" strike="noStrike" kern="1200" cap="none" spc="0" normalizeH="0" baseline="0" noProof="0">
                <a:ln>
                  <a:noFill/>
                </a:ln>
                <a:solidFill>
                  <a:schemeClr val="accent1"/>
                </a:solidFill>
                <a:effectLst/>
                <a:uLnTx/>
                <a:uFillTx/>
                <a:latin typeface="Roboto"/>
                <a:ea typeface="Roboto"/>
                <a:cs typeface="Roboto"/>
              </a:rPr>
              <a:t>, </a:t>
            </a:r>
            <a:r>
              <a:rPr lang="en-GB" sz="2400">
                <a:solidFill>
                  <a:schemeClr val="accent1"/>
                </a:solidFill>
                <a:latin typeface="Roboto"/>
                <a:ea typeface="Roboto"/>
                <a:cs typeface="Roboto"/>
              </a:rPr>
              <a:t>UNDP</a:t>
            </a:r>
            <a:br>
              <a:rPr lang="en-GB" sz="2400" i="0" u="none" strike="noStrike" kern="1200" cap="none" spc="0" normalizeH="0" baseline="0" noProof="0">
                <a:ln>
                  <a:noFill/>
                </a:ln>
                <a:solidFill>
                  <a:schemeClr val="accent1"/>
                </a:solidFill>
                <a:effectLst/>
                <a:uLnTx/>
                <a:uFillTx/>
                <a:latin typeface="Roboto"/>
                <a:ea typeface="Roboto"/>
                <a:cs typeface="Roboto"/>
              </a:rPr>
            </a:br>
            <a:endParaRPr lang="en-GB" sz="2400" i="0" u="none" strike="noStrike" kern="1200" cap="none" spc="0" normalizeH="0" baseline="0" noProof="0">
              <a:ln>
                <a:noFill/>
              </a:ln>
              <a:solidFill>
                <a:schemeClr val="accent1"/>
              </a:solidFill>
              <a:effectLst/>
              <a:uLnTx/>
              <a:uFillTx/>
              <a:latin typeface="Roboto"/>
              <a:ea typeface="Roboto"/>
              <a:cs typeface="Roboto"/>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chemeClr val="accent1"/>
                </a:solidFill>
                <a:effectLst/>
                <a:uLnTx/>
                <a:uFillTx/>
                <a:latin typeface="Roboto"/>
                <a:ea typeface="Roboto"/>
                <a:cs typeface="Roboto"/>
              </a:rPr>
              <a:t>Brian Dean</a:t>
            </a:r>
            <a:r>
              <a:rPr kumimoji="0" lang="en-GB" sz="2400" i="0" u="none" strike="noStrike" kern="1200" cap="none" spc="0" normalizeH="0" baseline="0" noProof="0">
                <a:ln>
                  <a:noFill/>
                </a:ln>
                <a:solidFill>
                  <a:schemeClr val="accent1"/>
                </a:solidFill>
                <a:effectLst/>
                <a:uLnTx/>
                <a:uFillTx/>
                <a:latin typeface="Roboto"/>
                <a:ea typeface="Roboto"/>
                <a:cs typeface="Roboto"/>
              </a:rPr>
              <a:t>, Director, Energy Transition at Sustainable Energy for All (</a:t>
            </a:r>
            <a:r>
              <a:rPr kumimoji="0" lang="en-GB" sz="2400" i="0" u="none" strike="noStrike" kern="1200" cap="none" spc="0" normalizeH="0" baseline="0" noProof="0" err="1">
                <a:ln>
                  <a:noFill/>
                </a:ln>
                <a:solidFill>
                  <a:schemeClr val="accent1"/>
                </a:solidFill>
                <a:effectLst/>
                <a:uLnTx/>
                <a:uFillTx/>
                <a:latin typeface="Roboto"/>
                <a:ea typeface="Roboto"/>
                <a:cs typeface="Roboto"/>
              </a:rPr>
              <a:t>SEforALL</a:t>
            </a:r>
            <a:r>
              <a:rPr kumimoji="0" lang="en-GB" sz="2400" i="0" u="none" strike="noStrike" kern="1200" cap="none" spc="0" normalizeH="0" baseline="0" noProof="0">
                <a:ln>
                  <a:noFill/>
                </a:ln>
                <a:solidFill>
                  <a:schemeClr val="accent1"/>
                </a:solidFill>
                <a:effectLst/>
                <a:uLnTx/>
                <a:uFillTx/>
                <a:latin typeface="Roboto"/>
                <a:ea typeface="Roboto"/>
                <a:cs typeface="Roboto"/>
              </a:rPr>
              <a:t>)</a:t>
            </a:r>
            <a:endParaRPr lang="en-GB" sz="2400" i="0" u="none" strike="noStrike" kern="1200" cap="none" spc="0" normalizeH="0" baseline="0" noProof="0">
              <a:ln>
                <a:noFill/>
              </a:ln>
              <a:solidFill>
                <a:schemeClr val="accent1"/>
              </a:solidFill>
              <a:effectLst/>
              <a:uLnTx/>
              <a:uFillTx/>
              <a:latin typeface="Roboto"/>
              <a:ea typeface="Roboto"/>
              <a:cs typeface="Roboto"/>
            </a:endParaRPr>
          </a:p>
          <a:p>
            <a:pPr algn="r"/>
            <a:r>
              <a:rPr lang="en-GB" sz="4400" b="1">
                <a:solidFill>
                  <a:schemeClr val="accent1"/>
                </a:solidFill>
                <a:latin typeface="Roboto"/>
                <a:ea typeface="Roboto"/>
                <a:cs typeface="Roboto"/>
              </a:rPr>
              <a:t> </a:t>
            </a:r>
            <a:endParaRPr lang="en-US" sz="4400" b="1">
              <a:solidFill>
                <a:schemeClr val="accent1"/>
              </a:solidFill>
              <a:latin typeface="Roboto"/>
              <a:ea typeface="Roboto"/>
              <a:cs typeface="Roboto"/>
            </a:endParaRPr>
          </a:p>
        </p:txBody>
      </p:sp>
      <p:cxnSp>
        <p:nvCxnSpPr>
          <p:cNvPr id="6" name="Straight Connector 5">
            <a:extLst>
              <a:ext uri="{FF2B5EF4-FFF2-40B4-BE49-F238E27FC236}">
                <a16:creationId xmlns:a16="http://schemas.microsoft.com/office/drawing/2014/main" id="{004EF2F5-973E-17CD-F100-678CB3D3DC60}"/>
              </a:ext>
            </a:extLst>
          </p:cNvPr>
          <p:cNvCxnSpPr>
            <a:cxnSpLocks/>
          </p:cNvCxnSpPr>
          <p:nvPr/>
        </p:nvCxnSpPr>
        <p:spPr>
          <a:xfrm>
            <a:off x="555171" y="6350001"/>
            <a:ext cx="10940143" cy="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DAE0F20A-0E82-A166-4371-E59CDD5F9B2C}"/>
              </a:ext>
            </a:extLst>
          </p:cNvPr>
          <p:cNvCxnSpPr>
            <a:cxnSpLocks/>
          </p:cNvCxnSpPr>
          <p:nvPr/>
        </p:nvCxnSpPr>
        <p:spPr>
          <a:xfrm flipV="1">
            <a:off x="555171" y="1314162"/>
            <a:ext cx="10881909" cy="6263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pic>
        <p:nvPicPr>
          <p:cNvPr id="3077" name="Picture 5">
            <a:extLst>
              <a:ext uri="{FF2B5EF4-FFF2-40B4-BE49-F238E27FC236}">
                <a16:creationId xmlns:a16="http://schemas.microsoft.com/office/drawing/2014/main" id="{27FA140F-DDCB-65F4-2BED-DA5F3AE725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3579" y="7925"/>
            <a:ext cx="2400300" cy="288290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a:extLst>
              <a:ext uri="{FF2B5EF4-FFF2-40B4-BE49-F238E27FC236}">
                <a16:creationId xmlns:a16="http://schemas.microsoft.com/office/drawing/2014/main" id="{84FAAAF2-DFA0-92C8-1761-0283D8ADFE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9462" y="4232016"/>
            <a:ext cx="2209800" cy="26416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descr="A picture containing square&#10;&#10;Description automatically generated">
            <a:extLst>
              <a:ext uri="{FF2B5EF4-FFF2-40B4-BE49-F238E27FC236}">
                <a16:creationId xmlns:a16="http://schemas.microsoft.com/office/drawing/2014/main" id="{AC620576-C3AA-5399-724A-54C506364D73}"/>
              </a:ext>
            </a:extLst>
          </p:cNvPr>
          <p:cNvPicPr>
            <a:picLocks noChangeAspect="1"/>
          </p:cNvPicPr>
          <p:nvPr/>
        </p:nvPicPr>
        <p:blipFill>
          <a:blip r:embed="rId5"/>
          <a:stretch>
            <a:fillRect/>
          </a:stretch>
        </p:blipFill>
        <p:spPr>
          <a:xfrm>
            <a:off x="376238" y="2277381"/>
            <a:ext cx="2340883" cy="2620736"/>
          </a:xfrm>
          <a:prstGeom prst="rect">
            <a:avLst/>
          </a:prstGeom>
        </p:spPr>
      </p:pic>
      <p:pic>
        <p:nvPicPr>
          <p:cNvPr id="4" name="Picture 20" descr="A picture containing text, vector graphics, clipart, projector&#10;&#10;Description automatically generated">
            <a:extLst>
              <a:ext uri="{FF2B5EF4-FFF2-40B4-BE49-F238E27FC236}">
                <a16:creationId xmlns:a16="http://schemas.microsoft.com/office/drawing/2014/main" id="{94B338C7-C69B-9806-3C00-264F62FDC7DE}"/>
              </a:ext>
            </a:extLst>
          </p:cNvPr>
          <p:cNvPicPr>
            <a:picLocks noChangeAspect="1"/>
          </p:cNvPicPr>
          <p:nvPr/>
        </p:nvPicPr>
        <p:blipFill>
          <a:blip r:embed="rId6"/>
          <a:srcRect/>
          <a:stretch/>
        </p:blipFill>
        <p:spPr>
          <a:xfrm>
            <a:off x="9832152" y="294540"/>
            <a:ext cx="1687278" cy="708657"/>
          </a:xfrm>
          <a:prstGeom prst="rect">
            <a:avLst/>
          </a:prstGeom>
        </p:spPr>
      </p:pic>
      <p:pic>
        <p:nvPicPr>
          <p:cNvPr id="9" name="Picture 8" descr="A blue text on a black background&#10;&#10;Description automatically generated">
            <a:extLst>
              <a:ext uri="{FF2B5EF4-FFF2-40B4-BE49-F238E27FC236}">
                <a16:creationId xmlns:a16="http://schemas.microsoft.com/office/drawing/2014/main" id="{317BA117-749D-0B22-25FC-D78F37A1B4DB}"/>
              </a:ext>
            </a:extLst>
          </p:cNvPr>
          <p:cNvPicPr>
            <a:picLocks noChangeAspect="1"/>
          </p:cNvPicPr>
          <p:nvPr/>
        </p:nvPicPr>
        <p:blipFill>
          <a:blip r:embed="rId7"/>
          <a:stretch>
            <a:fillRect/>
          </a:stretch>
        </p:blipFill>
        <p:spPr>
          <a:xfrm>
            <a:off x="7895273" y="-113347"/>
            <a:ext cx="1499235" cy="1529715"/>
          </a:xfrm>
          <a:prstGeom prst="rect">
            <a:avLst/>
          </a:prstGeom>
        </p:spPr>
      </p:pic>
    </p:spTree>
    <p:extLst>
      <p:ext uri="{BB962C8B-B14F-4D97-AF65-F5344CB8AC3E}">
        <p14:creationId xmlns:p14="http://schemas.microsoft.com/office/powerpoint/2010/main" val="4238560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44EE7F-60BF-6D49-8533-DEC1401D5E38}"/>
              </a:ext>
            </a:extLst>
          </p:cNvPr>
          <p:cNvPicPr>
            <a:picLocks noChangeAspect="1"/>
          </p:cNvPicPr>
          <p:nvPr/>
        </p:nvPicPr>
        <p:blipFill>
          <a:blip r:embed="rId3"/>
          <a:stretch>
            <a:fillRect/>
          </a:stretch>
        </p:blipFill>
        <p:spPr>
          <a:xfrm>
            <a:off x="811143" y="1700528"/>
            <a:ext cx="1724777" cy="2072149"/>
          </a:xfrm>
          <a:prstGeom prst="rect">
            <a:avLst/>
          </a:prstGeom>
        </p:spPr>
      </p:pic>
      <p:pic>
        <p:nvPicPr>
          <p:cNvPr id="5" name="Picture 4">
            <a:extLst>
              <a:ext uri="{FF2B5EF4-FFF2-40B4-BE49-F238E27FC236}">
                <a16:creationId xmlns:a16="http://schemas.microsoft.com/office/drawing/2014/main" id="{9E43803D-0B8E-7247-85BF-686E7C34D4D4}"/>
              </a:ext>
            </a:extLst>
          </p:cNvPr>
          <p:cNvPicPr>
            <a:picLocks noChangeAspect="1"/>
          </p:cNvPicPr>
          <p:nvPr/>
        </p:nvPicPr>
        <p:blipFill>
          <a:blip r:embed="rId4"/>
          <a:stretch>
            <a:fillRect/>
          </a:stretch>
        </p:blipFill>
        <p:spPr>
          <a:xfrm>
            <a:off x="1589435" y="0"/>
            <a:ext cx="1997493" cy="2399790"/>
          </a:xfrm>
          <a:prstGeom prst="rect">
            <a:avLst/>
          </a:prstGeom>
        </p:spPr>
      </p:pic>
      <p:pic>
        <p:nvPicPr>
          <p:cNvPr id="6" name="Picture 5">
            <a:extLst>
              <a:ext uri="{FF2B5EF4-FFF2-40B4-BE49-F238E27FC236}">
                <a16:creationId xmlns:a16="http://schemas.microsoft.com/office/drawing/2014/main" id="{3B8AAA26-087E-1449-8CCC-4CD0151D6101}"/>
              </a:ext>
            </a:extLst>
          </p:cNvPr>
          <p:cNvPicPr>
            <a:picLocks noChangeAspect="1"/>
          </p:cNvPicPr>
          <p:nvPr/>
        </p:nvPicPr>
        <p:blipFill>
          <a:blip r:embed="rId5"/>
          <a:stretch>
            <a:fillRect/>
          </a:stretch>
        </p:blipFill>
        <p:spPr>
          <a:xfrm>
            <a:off x="1766055" y="3122360"/>
            <a:ext cx="1997493" cy="2399790"/>
          </a:xfrm>
          <a:prstGeom prst="rect">
            <a:avLst/>
          </a:prstGeom>
        </p:spPr>
      </p:pic>
      <p:pic>
        <p:nvPicPr>
          <p:cNvPr id="7" name="Picture 6">
            <a:extLst>
              <a:ext uri="{FF2B5EF4-FFF2-40B4-BE49-F238E27FC236}">
                <a16:creationId xmlns:a16="http://schemas.microsoft.com/office/drawing/2014/main" id="{BEE3AAB8-48AC-BF4A-95F9-4B2322353926}"/>
              </a:ext>
            </a:extLst>
          </p:cNvPr>
          <p:cNvPicPr>
            <a:picLocks noChangeAspect="1"/>
          </p:cNvPicPr>
          <p:nvPr/>
        </p:nvPicPr>
        <p:blipFill>
          <a:blip r:embed="rId6"/>
          <a:stretch>
            <a:fillRect/>
          </a:stretch>
        </p:blipFill>
        <p:spPr>
          <a:xfrm>
            <a:off x="957541" y="4885421"/>
            <a:ext cx="1606230" cy="1929726"/>
          </a:xfrm>
          <a:prstGeom prst="rect">
            <a:avLst/>
          </a:prstGeom>
        </p:spPr>
      </p:pic>
      <p:sp>
        <p:nvSpPr>
          <p:cNvPr id="8" name="Title 1">
            <a:extLst>
              <a:ext uri="{FF2B5EF4-FFF2-40B4-BE49-F238E27FC236}">
                <a16:creationId xmlns:a16="http://schemas.microsoft.com/office/drawing/2014/main" id="{A7795485-1596-864B-A67D-8B1005BAB311}"/>
              </a:ext>
            </a:extLst>
          </p:cNvPr>
          <p:cNvSpPr txBox="1">
            <a:spLocks/>
          </p:cNvSpPr>
          <p:nvPr/>
        </p:nvSpPr>
        <p:spPr>
          <a:xfrm>
            <a:off x="3586929" y="2699668"/>
            <a:ext cx="8017244" cy="1497518"/>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pPr algn="r"/>
            <a:r>
              <a:rPr lang="en-US" sz="3200">
                <a:solidFill>
                  <a:srgbClr val="00AEEF"/>
                </a:solidFill>
              </a:rPr>
              <a:t>NCAP Working Group -  Identifying Priority Areas for the WG 2025-26</a:t>
            </a:r>
          </a:p>
        </p:txBody>
      </p:sp>
      <p:sp>
        <p:nvSpPr>
          <p:cNvPr id="9" name="Subtitle 2">
            <a:extLst>
              <a:ext uri="{FF2B5EF4-FFF2-40B4-BE49-F238E27FC236}">
                <a16:creationId xmlns:a16="http://schemas.microsoft.com/office/drawing/2014/main" id="{3DBB89E4-9532-3146-873D-4C245633A02E}"/>
              </a:ext>
            </a:extLst>
          </p:cNvPr>
          <p:cNvSpPr txBox="1">
            <a:spLocks/>
          </p:cNvSpPr>
          <p:nvPr/>
        </p:nvSpPr>
        <p:spPr>
          <a:xfrm>
            <a:off x="4822371" y="4197186"/>
            <a:ext cx="6781801" cy="1752600"/>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Roboto Regular"/>
                <a:ea typeface="+mn-ea"/>
                <a:cs typeface="Roboto Regular"/>
              </a:defRPr>
            </a:lvl1pPr>
            <a:lvl2pPr marL="742950" indent="-285750" algn="l" defTabSz="457200" rtl="0" eaLnBrk="1" latinLnBrk="0" hangingPunct="1">
              <a:spcBef>
                <a:spcPct val="20000"/>
              </a:spcBef>
              <a:buFont typeface="Arial"/>
              <a:buChar char="–"/>
              <a:defRPr sz="2800" kern="1200">
                <a:solidFill>
                  <a:schemeClr val="tx1"/>
                </a:solidFill>
                <a:latin typeface="Roboto Regular"/>
                <a:ea typeface="+mn-ea"/>
                <a:cs typeface="Roboto Regular"/>
              </a:defRPr>
            </a:lvl2pPr>
            <a:lvl3pPr marL="1143000" indent="-228600" algn="l" defTabSz="457200" rtl="0" eaLnBrk="1" latinLnBrk="0" hangingPunct="1">
              <a:spcBef>
                <a:spcPct val="20000"/>
              </a:spcBef>
              <a:buFont typeface="Arial"/>
              <a:buChar char="•"/>
              <a:defRPr sz="2400" kern="1200">
                <a:solidFill>
                  <a:schemeClr val="tx1"/>
                </a:solidFill>
                <a:latin typeface="Roboto Regular"/>
                <a:ea typeface="+mn-ea"/>
                <a:cs typeface="Roboto Regular"/>
              </a:defRPr>
            </a:lvl3pPr>
            <a:lvl4pPr marL="1600200" indent="-228600" algn="l" defTabSz="457200" rtl="0" eaLnBrk="1" latinLnBrk="0" hangingPunct="1">
              <a:spcBef>
                <a:spcPct val="20000"/>
              </a:spcBef>
              <a:buFont typeface="Arial"/>
              <a:buChar char="–"/>
              <a:defRPr sz="2000" kern="1200">
                <a:solidFill>
                  <a:schemeClr val="tx1"/>
                </a:solidFill>
                <a:latin typeface="Roboto Regular"/>
                <a:ea typeface="+mn-ea"/>
                <a:cs typeface="Roboto Regular"/>
              </a:defRPr>
            </a:lvl4pPr>
            <a:lvl5pPr marL="2171700" indent="-342900" algn="l" defTabSz="457200" rtl="0" eaLnBrk="1" latinLnBrk="0" hangingPunct="1">
              <a:spcBef>
                <a:spcPct val="20000"/>
              </a:spcBef>
              <a:buFont typeface="Wingdings" charset="2"/>
              <a:buChar char="v"/>
              <a:defRPr sz="2000" kern="1200">
                <a:solidFill>
                  <a:schemeClr val="tx1"/>
                </a:solidFill>
                <a:latin typeface="Roboto Regular"/>
                <a:ea typeface="+mn-ea"/>
                <a:cs typeface="Roboto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sz="2000" b="1">
                <a:solidFill>
                  <a:srgbClr val="00AEEF"/>
                </a:solidFill>
              </a:rPr>
              <a:t>Etienne Gonin &amp; Jakob Hoffmann, Co-Chairs</a:t>
            </a:r>
          </a:p>
          <a:p>
            <a:pPr marL="0" indent="0" algn="r">
              <a:buNone/>
            </a:pPr>
            <a:r>
              <a:rPr lang="en-US" sz="2000" b="1">
                <a:solidFill>
                  <a:srgbClr val="00AEEF"/>
                </a:solidFill>
              </a:rPr>
              <a:t>Manjeet Singh, Cool Coalition Secretariat, UNEP</a:t>
            </a:r>
          </a:p>
          <a:p>
            <a:pPr marL="0" indent="0" algn="r">
              <a:buNone/>
            </a:pPr>
            <a:r>
              <a:rPr lang="en-US" sz="2000" b="1">
                <a:solidFill>
                  <a:srgbClr val="00AEEF"/>
                </a:solidFill>
              </a:rPr>
              <a:t>March 2025</a:t>
            </a:r>
          </a:p>
          <a:p>
            <a:pPr marL="0" indent="0" algn="r">
              <a:buNone/>
            </a:pPr>
            <a:endParaRPr lang="en-AU" sz="1800">
              <a:solidFill>
                <a:srgbClr val="00AEEF"/>
              </a:solidFill>
            </a:endParaRPr>
          </a:p>
        </p:txBody>
      </p:sp>
      <p:cxnSp>
        <p:nvCxnSpPr>
          <p:cNvPr id="19" name="Straight Connector 18">
            <a:extLst>
              <a:ext uri="{FF2B5EF4-FFF2-40B4-BE49-F238E27FC236}">
                <a16:creationId xmlns:a16="http://schemas.microsoft.com/office/drawing/2014/main" id="{584F9AAC-B79B-2548-B2DD-C7AB7757FFE3}"/>
              </a:ext>
            </a:extLst>
          </p:cNvPr>
          <p:cNvCxnSpPr>
            <a:cxnSpLocks/>
          </p:cNvCxnSpPr>
          <p:nvPr/>
        </p:nvCxnSpPr>
        <p:spPr>
          <a:xfrm>
            <a:off x="4660194" y="4197186"/>
            <a:ext cx="6943978" cy="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7386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F8ED340-B560-C086-C227-85E821A8174E}"/>
            </a:ext>
          </a:extLst>
        </p:cNvPr>
        <p:cNvGrpSpPr/>
        <p:nvPr/>
      </p:nvGrpSpPr>
      <p:grpSpPr>
        <a:xfrm>
          <a:off x="0" y="0"/>
          <a:ext cx="0" cy="0"/>
          <a:chOff x="0" y="0"/>
          <a:chExt cx="0" cy="0"/>
        </a:xfrm>
      </p:grpSpPr>
      <p:graphicFrame>
        <p:nvGraphicFramePr>
          <p:cNvPr id="7" name="Content Placeholder 2">
            <a:extLst>
              <a:ext uri="{FF2B5EF4-FFF2-40B4-BE49-F238E27FC236}">
                <a16:creationId xmlns:a16="http://schemas.microsoft.com/office/drawing/2014/main" id="{DFA9B617-4E71-2CA8-7E7D-916809280B32}"/>
              </a:ext>
            </a:extLst>
          </p:cNvPr>
          <p:cNvGraphicFramePr>
            <a:graphicFrameLocks noGrp="1"/>
          </p:cNvGraphicFramePr>
          <p:nvPr>
            <p:ph idx="1"/>
          </p:nvPr>
        </p:nvGraphicFramePr>
        <p:xfrm>
          <a:off x="506185" y="1083404"/>
          <a:ext cx="11179630" cy="53907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A picture containing drawing&#10;&#10;Description automatically generated">
            <a:extLst>
              <a:ext uri="{FF2B5EF4-FFF2-40B4-BE49-F238E27FC236}">
                <a16:creationId xmlns:a16="http://schemas.microsoft.com/office/drawing/2014/main" id="{ED452689-0AE0-5B40-B25D-4EF3F5DA571E}"/>
              </a:ext>
            </a:extLst>
          </p:cNvPr>
          <p:cNvPicPr>
            <a:picLocks noChangeAspect="1"/>
          </p:cNvPicPr>
          <p:nvPr/>
        </p:nvPicPr>
        <p:blipFill>
          <a:blip r:embed="rId7"/>
          <a:stretch>
            <a:fillRect/>
          </a:stretch>
        </p:blipFill>
        <p:spPr>
          <a:xfrm>
            <a:off x="129358" y="219268"/>
            <a:ext cx="1962356" cy="856924"/>
          </a:xfrm>
          <a:prstGeom prst="rect">
            <a:avLst/>
          </a:prstGeom>
        </p:spPr>
      </p:pic>
      <p:sp>
        <p:nvSpPr>
          <p:cNvPr id="4" name="Rectangle 3">
            <a:extLst>
              <a:ext uri="{FF2B5EF4-FFF2-40B4-BE49-F238E27FC236}">
                <a16:creationId xmlns:a16="http://schemas.microsoft.com/office/drawing/2014/main" id="{CCBD12EE-3A39-898D-0FB4-6D268CDCD350}"/>
              </a:ext>
            </a:extLst>
          </p:cNvPr>
          <p:cNvSpPr/>
          <p:nvPr/>
        </p:nvSpPr>
        <p:spPr>
          <a:xfrm>
            <a:off x="2332625" y="299144"/>
            <a:ext cx="8362901" cy="580755"/>
          </a:xfrm>
          <a:prstGeom prst="rect">
            <a:avLst/>
          </a:prstGeom>
          <a:solidFill>
            <a:srgbClr val="84B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extBox 4">
            <a:extLst>
              <a:ext uri="{FF2B5EF4-FFF2-40B4-BE49-F238E27FC236}">
                <a16:creationId xmlns:a16="http://schemas.microsoft.com/office/drawing/2014/main" id="{6B22B628-DCA9-D47A-2E02-F4D4755A4835}"/>
              </a:ext>
            </a:extLst>
          </p:cNvPr>
          <p:cNvSpPr txBox="1"/>
          <p:nvPr/>
        </p:nvSpPr>
        <p:spPr>
          <a:xfrm>
            <a:off x="1878217" y="95639"/>
            <a:ext cx="9058221" cy="954107"/>
          </a:xfrm>
          <a:prstGeom prst="rect">
            <a:avLst/>
          </a:prstGeom>
        </p:spPr>
        <p:txBody>
          <a:bodyPr vert="horz" lIns="91440" tIns="45720" rIns="91440" bIns="45720" rtlCol="0" anchor="ctr">
            <a:noAutofit/>
          </a:bodyPr>
          <a:lstStyle>
            <a:defPPr>
              <a:defRPr lang="en-US"/>
            </a:defPPr>
            <a:lvl1pPr algn="ctr">
              <a:spcBef>
                <a:spcPct val="0"/>
              </a:spcBef>
              <a:buNone/>
              <a:defRPr sz="2800" b="1">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AU">
                <a:latin typeface="Roboto"/>
                <a:ea typeface="Roboto"/>
                <a:cs typeface="Roboto"/>
              </a:rPr>
              <a:t>Potential Ideas &amp; Topics for collaboration 2025-26</a:t>
            </a:r>
            <a:endParaRPr lang="en-US">
              <a:latin typeface="Roboto"/>
              <a:ea typeface="Roboto"/>
              <a:cs typeface="Roboto"/>
            </a:endParaRPr>
          </a:p>
        </p:txBody>
      </p:sp>
    </p:spTree>
    <p:extLst>
      <p:ext uri="{BB962C8B-B14F-4D97-AF65-F5344CB8AC3E}">
        <p14:creationId xmlns:p14="http://schemas.microsoft.com/office/powerpoint/2010/main" val="3841584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Content Placeholder 2">
            <a:extLst>
              <a:ext uri="{FF2B5EF4-FFF2-40B4-BE49-F238E27FC236}">
                <a16:creationId xmlns:a16="http://schemas.microsoft.com/office/drawing/2014/main" id="{10D2F6CD-BC56-53AC-7DE8-3005EF538F87}"/>
              </a:ext>
            </a:extLst>
          </p:cNvPr>
          <p:cNvGraphicFramePr>
            <a:graphicFrameLocks noGrp="1"/>
          </p:cNvGraphicFramePr>
          <p:nvPr>
            <p:ph idx="1"/>
          </p:nvPr>
        </p:nvGraphicFramePr>
        <p:xfrm>
          <a:off x="506185" y="1083404"/>
          <a:ext cx="11179630" cy="54754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A picture containing drawing&#10;&#10;Description automatically generated">
            <a:extLst>
              <a:ext uri="{FF2B5EF4-FFF2-40B4-BE49-F238E27FC236}">
                <a16:creationId xmlns:a16="http://schemas.microsoft.com/office/drawing/2014/main" id="{C401F79B-B4C3-257E-AC8D-746E90B079CF}"/>
              </a:ext>
            </a:extLst>
          </p:cNvPr>
          <p:cNvPicPr>
            <a:picLocks noChangeAspect="1"/>
          </p:cNvPicPr>
          <p:nvPr/>
        </p:nvPicPr>
        <p:blipFill>
          <a:blip r:embed="rId7"/>
          <a:stretch>
            <a:fillRect/>
          </a:stretch>
        </p:blipFill>
        <p:spPr>
          <a:xfrm>
            <a:off x="129358" y="219268"/>
            <a:ext cx="1962356" cy="856924"/>
          </a:xfrm>
          <a:prstGeom prst="rect">
            <a:avLst/>
          </a:prstGeom>
        </p:spPr>
      </p:pic>
      <p:sp>
        <p:nvSpPr>
          <p:cNvPr id="4" name="Rectangle 3">
            <a:extLst>
              <a:ext uri="{FF2B5EF4-FFF2-40B4-BE49-F238E27FC236}">
                <a16:creationId xmlns:a16="http://schemas.microsoft.com/office/drawing/2014/main" id="{383574B9-0EE0-AE1A-5D9F-92AFF3F2843D}"/>
              </a:ext>
            </a:extLst>
          </p:cNvPr>
          <p:cNvSpPr/>
          <p:nvPr/>
        </p:nvSpPr>
        <p:spPr>
          <a:xfrm>
            <a:off x="2332625" y="299144"/>
            <a:ext cx="8362901" cy="580755"/>
          </a:xfrm>
          <a:prstGeom prst="rect">
            <a:avLst/>
          </a:prstGeom>
          <a:solidFill>
            <a:srgbClr val="84B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extBox 4">
            <a:extLst>
              <a:ext uri="{FF2B5EF4-FFF2-40B4-BE49-F238E27FC236}">
                <a16:creationId xmlns:a16="http://schemas.microsoft.com/office/drawing/2014/main" id="{E66EA492-7CF0-D349-C31C-94439CCE665C}"/>
              </a:ext>
            </a:extLst>
          </p:cNvPr>
          <p:cNvSpPr txBox="1"/>
          <p:nvPr/>
        </p:nvSpPr>
        <p:spPr>
          <a:xfrm>
            <a:off x="1878217" y="95639"/>
            <a:ext cx="9058221" cy="954107"/>
          </a:xfrm>
          <a:prstGeom prst="rect">
            <a:avLst/>
          </a:prstGeom>
        </p:spPr>
        <p:txBody>
          <a:bodyPr vert="horz" lIns="91440" tIns="45720" rIns="91440" bIns="45720" rtlCol="0" anchor="ctr">
            <a:noAutofit/>
          </a:bodyPr>
          <a:lstStyle>
            <a:defPPr>
              <a:defRPr lang="en-US"/>
            </a:defPPr>
            <a:lvl1pPr algn="ctr">
              <a:spcBef>
                <a:spcPct val="0"/>
              </a:spcBef>
              <a:buNone/>
              <a:defRPr sz="2800" b="1">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AU">
                <a:latin typeface="Roboto"/>
                <a:ea typeface="Roboto"/>
                <a:cs typeface="Roboto"/>
              </a:rPr>
              <a:t>Potential Ideas &amp; Topics for collaboration 2025-26</a:t>
            </a:r>
            <a:endParaRPr lang="en-US">
              <a:latin typeface="Roboto"/>
              <a:ea typeface="Roboto"/>
              <a:cs typeface="Roboto"/>
            </a:endParaRPr>
          </a:p>
        </p:txBody>
      </p:sp>
    </p:spTree>
    <p:extLst>
      <p:ext uri="{BB962C8B-B14F-4D97-AF65-F5344CB8AC3E}">
        <p14:creationId xmlns:p14="http://schemas.microsoft.com/office/powerpoint/2010/main" val="4101210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29B96-E255-A0A6-5F42-F1CA5A2EFFBB}"/>
            </a:ext>
          </a:extLst>
        </p:cNvPr>
        <p:cNvGrpSpPr/>
        <p:nvPr/>
      </p:nvGrpSpPr>
      <p:grpSpPr>
        <a:xfrm>
          <a:off x="0" y="0"/>
          <a:ext cx="0" cy="0"/>
          <a:chOff x="0" y="0"/>
          <a:chExt cx="0" cy="0"/>
        </a:xfrm>
      </p:grpSpPr>
      <p:sp>
        <p:nvSpPr>
          <p:cNvPr id="13" name="Google Shape;80;p1">
            <a:extLst>
              <a:ext uri="{FF2B5EF4-FFF2-40B4-BE49-F238E27FC236}">
                <a16:creationId xmlns:a16="http://schemas.microsoft.com/office/drawing/2014/main" id="{FBE7C101-C797-946B-D3AC-97DA164283D4}"/>
              </a:ext>
            </a:extLst>
          </p:cNvPr>
          <p:cNvSpPr txBox="1"/>
          <p:nvPr/>
        </p:nvSpPr>
        <p:spPr>
          <a:xfrm>
            <a:off x="2902070" y="1677165"/>
            <a:ext cx="8914636" cy="3493945"/>
          </a:xfrm>
          <a:prstGeom prst="rect">
            <a:avLst/>
          </a:prstGeom>
          <a:noFill/>
          <a:ln>
            <a:noFill/>
          </a:ln>
        </p:spPr>
        <p:txBody>
          <a:bodyPr spcFirstLastPara="1" wrap="square" lIns="91425" tIns="45700" rIns="91425" bIns="45700" anchor="ctr" anchorCtr="0">
            <a:noAutofit/>
          </a:bodyPr>
          <a:lstStyle/>
          <a:p>
            <a:pPr algn="r"/>
            <a:r>
              <a:rPr lang="en-US" sz="4400" b="1">
                <a:solidFill>
                  <a:srgbClr val="00AEEF"/>
                </a:solidFill>
                <a:latin typeface="Roboto"/>
                <a:ea typeface="Roboto"/>
                <a:cs typeface="Roboto"/>
              </a:rPr>
              <a:t>Thematic Updates</a:t>
            </a:r>
          </a:p>
        </p:txBody>
      </p:sp>
      <p:sp>
        <p:nvSpPr>
          <p:cNvPr id="3" name="ZoneTexte 2">
            <a:extLst>
              <a:ext uri="{FF2B5EF4-FFF2-40B4-BE49-F238E27FC236}">
                <a16:creationId xmlns:a16="http://schemas.microsoft.com/office/drawing/2014/main" id="{82B029A7-3E98-813C-9895-09C0AB39922A}"/>
              </a:ext>
            </a:extLst>
          </p:cNvPr>
          <p:cNvSpPr txBox="1"/>
          <p:nvPr/>
        </p:nvSpPr>
        <p:spPr>
          <a:xfrm>
            <a:off x="9835507" y="5583743"/>
            <a:ext cx="27431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00AEEF"/>
                </a:solidFill>
                <a:latin typeface="Roboto"/>
                <a:ea typeface="Roboto"/>
                <a:cs typeface="+mn-lt"/>
              </a:rPr>
              <a:t>14.35-15.00 </a:t>
            </a:r>
            <a:r>
              <a:rPr lang="en-US" sz="1600">
                <a:solidFill>
                  <a:srgbClr val="00AEEF"/>
                </a:solidFill>
                <a:ea typeface="+mn-lt"/>
                <a:cs typeface="+mn-lt"/>
              </a:rPr>
              <a:t>CET</a:t>
            </a:r>
            <a:endParaRPr lang="fr-FR" sz="1600">
              <a:cs typeface="Calibri"/>
            </a:endParaRPr>
          </a:p>
        </p:txBody>
      </p:sp>
      <p:cxnSp>
        <p:nvCxnSpPr>
          <p:cNvPr id="6" name="Straight Connector 5">
            <a:extLst>
              <a:ext uri="{FF2B5EF4-FFF2-40B4-BE49-F238E27FC236}">
                <a16:creationId xmlns:a16="http://schemas.microsoft.com/office/drawing/2014/main" id="{AC4D05D0-606F-43D6-6CBF-C62027F17DC0}"/>
              </a:ext>
            </a:extLst>
          </p:cNvPr>
          <p:cNvCxnSpPr>
            <a:cxnSpLocks/>
          </p:cNvCxnSpPr>
          <p:nvPr/>
        </p:nvCxnSpPr>
        <p:spPr>
          <a:xfrm>
            <a:off x="555171" y="6350001"/>
            <a:ext cx="10940143" cy="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F67D4C48-5940-65E4-D69C-C15E99FC2C21}"/>
              </a:ext>
            </a:extLst>
          </p:cNvPr>
          <p:cNvCxnSpPr>
            <a:cxnSpLocks/>
          </p:cNvCxnSpPr>
          <p:nvPr/>
        </p:nvCxnSpPr>
        <p:spPr>
          <a:xfrm flipV="1">
            <a:off x="555171" y="1314162"/>
            <a:ext cx="10881909" cy="6263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pic>
        <p:nvPicPr>
          <p:cNvPr id="3077" name="Picture 5">
            <a:extLst>
              <a:ext uri="{FF2B5EF4-FFF2-40B4-BE49-F238E27FC236}">
                <a16:creationId xmlns:a16="http://schemas.microsoft.com/office/drawing/2014/main" id="{576DC75D-A002-6C87-AF36-5F83279CA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3579" y="7925"/>
            <a:ext cx="2400300" cy="288290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a:extLst>
              <a:ext uri="{FF2B5EF4-FFF2-40B4-BE49-F238E27FC236}">
                <a16:creationId xmlns:a16="http://schemas.microsoft.com/office/drawing/2014/main" id="{1C42C5F0-3EFA-DC2C-E35F-C0DABFC621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9462" y="4232016"/>
            <a:ext cx="2209800" cy="26416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descr="A picture containing square&#10;&#10;Description automatically generated">
            <a:extLst>
              <a:ext uri="{FF2B5EF4-FFF2-40B4-BE49-F238E27FC236}">
                <a16:creationId xmlns:a16="http://schemas.microsoft.com/office/drawing/2014/main" id="{ABD3EA69-610F-430B-4830-9C9B6C1B8F3C}"/>
              </a:ext>
            </a:extLst>
          </p:cNvPr>
          <p:cNvPicPr>
            <a:picLocks noChangeAspect="1"/>
          </p:cNvPicPr>
          <p:nvPr/>
        </p:nvPicPr>
        <p:blipFill>
          <a:blip r:embed="rId5"/>
          <a:stretch>
            <a:fillRect/>
          </a:stretch>
        </p:blipFill>
        <p:spPr>
          <a:xfrm>
            <a:off x="376238" y="2277381"/>
            <a:ext cx="2340883" cy="2620736"/>
          </a:xfrm>
          <a:prstGeom prst="rect">
            <a:avLst/>
          </a:prstGeom>
        </p:spPr>
      </p:pic>
      <p:pic>
        <p:nvPicPr>
          <p:cNvPr id="4" name="Picture 20" descr="A picture containing text, vector graphics, clipart, projector&#10;&#10;Description automatically generated">
            <a:extLst>
              <a:ext uri="{FF2B5EF4-FFF2-40B4-BE49-F238E27FC236}">
                <a16:creationId xmlns:a16="http://schemas.microsoft.com/office/drawing/2014/main" id="{E18C6BB4-816E-3B54-4EC7-A132FABA97AD}"/>
              </a:ext>
            </a:extLst>
          </p:cNvPr>
          <p:cNvPicPr>
            <a:picLocks noChangeAspect="1"/>
          </p:cNvPicPr>
          <p:nvPr/>
        </p:nvPicPr>
        <p:blipFill>
          <a:blip r:embed="rId6"/>
          <a:srcRect/>
          <a:stretch/>
        </p:blipFill>
        <p:spPr>
          <a:xfrm>
            <a:off x="9832152" y="294540"/>
            <a:ext cx="1687278" cy="708657"/>
          </a:xfrm>
          <a:prstGeom prst="rect">
            <a:avLst/>
          </a:prstGeom>
        </p:spPr>
      </p:pic>
      <p:pic>
        <p:nvPicPr>
          <p:cNvPr id="9" name="Picture 8" descr="A blue text on a black background&#10;&#10;Description automatically generated">
            <a:extLst>
              <a:ext uri="{FF2B5EF4-FFF2-40B4-BE49-F238E27FC236}">
                <a16:creationId xmlns:a16="http://schemas.microsoft.com/office/drawing/2014/main" id="{42D0B459-1370-EC09-BBF5-6A1DE257BA8C}"/>
              </a:ext>
            </a:extLst>
          </p:cNvPr>
          <p:cNvPicPr>
            <a:picLocks noChangeAspect="1"/>
          </p:cNvPicPr>
          <p:nvPr/>
        </p:nvPicPr>
        <p:blipFill>
          <a:blip r:embed="rId7"/>
          <a:stretch>
            <a:fillRect/>
          </a:stretch>
        </p:blipFill>
        <p:spPr>
          <a:xfrm>
            <a:off x="7895273" y="-113347"/>
            <a:ext cx="1499235" cy="1529715"/>
          </a:xfrm>
          <a:prstGeom prst="rect">
            <a:avLst/>
          </a:prstGeom>
        </p:spPr>
      </p:pic>
    </p:spTree>
    <p:extLst>
      <p:ext uri="{BB962C8B-B14F-4D97-AF65-F5344CB8AC3E}">
        <p14:creationId xmlns:p14="http://schemas.microsoft.com/office/powerpoint/2010/main" val="478978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B5221-0184-90BF-8F4C-BD7FD19BF58A}"/>
            </a:ext>
          </a:extLst>
        </p:cNvPr>
        <p:cNvGrpSpPr/>
        <p:nvPr/>
      </p:nvGrpSpPr>
      <p:grpSpPr>
        <a:xfrm>
          <a:off x="0" y="0"/>
          <a:ext cx="0" cy="0"/>
          <a:chOff x="0" y="0"/>
          <a:chExt cx="0" cy="0"/>
        </a:xfrm>
      </p:grpSpPr>
      <p:sp>
        <p:nvSpPr>
          <p:cNvPr id="13" name="Google Shape;80;p1">
            <a:extLst>
              <a:ext uri="{FF2B5EF4-FFF2-40B4-BE49-F238E27FC236}">
                <a16:creationId xmlns:a16="http://schemas.microsoft.com/office/drawing/2014/main" id="{7EAA717E-9C20-8BDB-7925-07F5A14F8D7E}"/>
              </a:ext>
            </a:extLst>
          </p:cNvPr>
          <p:cNvSpPr txBox="1"/>
          <p:nvPr/>
        </p:nvSpPr>
        <p:spPr>
          <a:xfrm>
            <a:off x="3937744" y="2890826"/>
            <a:ext cx="7699085" cy="3493945"/>
          </a:xfrm>
          <a:prstGeom prst="rect">
            <a:avLst/>
          </a:prstGeom>
          <a:noFill/>
          <a:ln>
            <a:noFill/>
          </a:ln>
        </p:spPr>
        <p:txBody>
          <a:bodyPr spcFirstLastPara="1" wrap="square" lIns="91425" tIns="45700" rIns="91425" bIns="45700" anchor="ctr" anchorCtr="0">
            <a:noAutofit/>
          </a:bodyPr>
          <a:lstStyle/>
          <a:p>
            <a:pPr algn="r">
              <a:defRPr/>
            </a:pPr>
            <a:br>
              <a:rPr lang="en-GB" sz="2400" b="1" i="0" u="none" strike="noStrike" kern="1200" cap="none" spc="0" normalizeH="0" baseline="0" noProof="0">
                <a:ln>
                  <a:noFill/>
                </a:ln>
                <a:effectLst/>
                <a:uLnTx/>
                <a:uFillTx/>
                <a:latin typeface="Roboto"/>
                <a:ea typeface="Roboto"/>
                <a:cs typeface="Roboto"/>
              </a:rPr>
            </a:br>
            <a:r>
              <a:rPr lang="en-GB" sz="2200" b="1">
                <a:solidFill>
                  <a:srgbClr val="00AEEF"/>
                </a:solidFill>
                <a:latin typeface="Roboto"/>
                <a:ea typeface="Roboto"/>
                <a:cs typeface="Roboto"/>
              </a:rPr>
              <a:t>Manjeet Singh</a:t>
            </a:r>
            <a:r>
              <a:rPr kumimoji="0" lang="en-GB" sz="2200" u="none" strike="noStrike" kern="1200" cap="none" spc="0" normalizeH="0" baseline="0" noProof="0">
                <a:ln>
                  <a:noFill/>
                </a:ln>
                <a:solidFill>
                  <a:srgbClr val="00AEEF"/>
                </a:solidFill>
                <a:effectLst/>
                <a:uLnTx/>
                <a:uFillTx/>
                <a:latin typeface="Roboto"/>
                <a:ea typeface="Roboto"/>
                <a:cs typeface="Roboto"/>
              </a:rPr>
              <a:t>, Senior </a:t>
            </a:r>
            <a:r>
              <a:rPr lang="en-GB" sz="2200">
                <a:solidFill>
                  <a:srgbClr val="00AEEF"/>
                </a:solidFill>
                <a:latin typeface="Roboto"/>
                <a:ea typeface="Roboto"/>
                <a:cs typeface="Roboto"/>
              </a:rPr>
              <a:t>Project Specialist</a:t>
            </a:r>
            <a:r>
              <a:rPr kumimoji="0" lang="en-GB" sz="2200" u="none" strike="noStrike" kern="1200" cap="none" spc="0" normalizeH="0" baseline="0" noProof="0">
                <a:ln>
                  <a:noFill/>
                </a:ln>
                <a:solidFill>
                  <a:srgbClr val="00AEEF"/>
                </a:solidFill>
                <a:effectLst/>
                <a:uLnTx/>
                <a:uFillTx/>
                <a:latin typeface="Roboto"/>
                <a:ea typeface="Roboto"/>
                <a:cs typeface="Roboto"/>
              </a:rPr>
              <a:t>, </a:t>
            </a:r>
            <a:r>
              <a:rPr lang="en-GB" sz="2200">
                <a:solidFill>
                  <a:srgbClr val="00AEEF"/>
                </a:solidFill>
                <a:latin typeface="Roboto"/>
                <a:ea typeface="Roboto"/>
                <a:cs typeface="Roboto"/>
              </a:rPr>
              <a:t>Urban Cooling and </a:t>
            </a:r>
            <a:r>
              <a:rPr kumimoji="0" lang="en-GB" sz="2200" u="none" strike="noStrike" kern="1200" cap="none" spc="0" normalizeH="0" baseline="0" noProof="0">
                <a:ln>
                  <a:noFill/>
                </a:ln>
                <a:solidFill>
                  <a:srgbClr val="00AEEF"/>
                </a:solidFill>
                <a:effectLst/>
                <a:uLnTx/>
                <a:uFillTx/>
                <a:latin typeface="Roboto"/>
                <a:ea typeface="Roboto"/>
                <a:cs typeface="Roboto"/>
              </a:rPr>
              <a:t>Passive Cooling </a:t>
            </a:r>
            <a:r>
              <a:rPr lang="en-GB" sz="2200">
                <a:solidFill>
                  <a:srgbClr val="00AEEF"/>
                </a:solidFill>
                <a:latin typeface="Roboto"/>
                <a:ea typeface="Roboto"/>
                <a:cs typeface="Roboto"/>
              </a:rPr>
              <a:t>Expert</a:t>
            </a:r>
            <a:r>
              <a:rPr kumimoji="0" lang="en-GB" sz="2200" u="none" strike="noStrike" kern="1200" cap="none" spc="0" normalizeH="0" baseline="0" noProof="0">
                <a:ln>
                  <a:noFill/>
                </a:ln>
                <a:solidFill>
                  <a:srgbClr val="00AEEF"/>
                </a:solidFill>
                <a:effectLst/>
                <a:uLnTx/>
                <a:uFillTx/>
                <a:latin typeface="Roboto"/>
                <a:ea typeface="Roboto"/>
                <a:cs typeface="Roboto"/>
              </a:rPr>
              <a:t>, UNEP</a:t>
            </a:r>
            <a:r>
              <a:rPr lang="en-GB" sz="2200">
                <a:solidFill>
                  <a:srgbClr val="00AEEF"/>
                </a:solidFill>
                <a:latin typeface="Roboto"/>
                <a:ea typeface="Roboto"/>
                <a:cs typeface="Roboto"/>
              </a:rPr>
              <a:t> Cool </a:t>
            </a:r>
            <a:r>
              <a:rPr kumimoji="0" lang="en-GB" sz="2200" i="0" u="none" strike="noStrike" kern="1200" cap="none" spc="0" normalizeH="0" baseline="0" noProof="0">
                <a:ln>
                  <a:noFill/>
                </a:ln>
                <a:solidFill>
                  <a:srgbClr val="00AEEF"/>
                </a:solidFill>
                <a:effectLst/>
                <a:uLnTx/>
                <a:uFillTx/>
                <a:latin typeface="Roboto"/>
                <a:ea typeface="Roboto"/>
                <a:cs typeface="Roboto"/>
              </a:rPr>
              <a:t>Coalition</a:t>
            </a:r>
            <a:br>
              <a:rPr lang="en-GB" sz="2200" i="0" u="none" strike="noStrike" kern="1200" cap="none" spc="0" normalizeH="0" baseline="0" noProof="0">
                <a:ln>
                  <a:noFill/>
                </a:ln>
                <a:effectLst/>
                <a:uLnTx/>
                <a:uFillTx/>
                <a:latin typeface="Roboto"/>
                <a:ea typeface="Roboto"/>
                <a:cs typeface="Roboto"/>
              </a:rPr>
            </a:br>
            <a:endParaRPr kumimoji="0" lang="en-GB" sz="2200" i="0" u="none" strike="noStrike" kern="1200" cap="none" spc="0" normalizeH="0" baseline="0" noProof="0">
              <a:ln>
                <a:noFill/>
              </a:ln>
              <a:solidFill>
                <a:srgbClr val="00AEEF"/>
              </a:solidFill>
              <a:effectLst/>
              <a:uLnTx/>
              <a:uFillTx/>
              <a:latin typeface="Roboto"/>
              <a:ea typeface="Roboto"/>
              <a:cs typeface="Roboto"/>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00AEEF"/>
                </a:solidFill>
                <a:effectLst/>
                <a:uLnTx/>
                <a:uFillTx/>
                <a:latin typeface="Roboto"/>
                <a:ea typeface="Roboto"/>
                <a:cs typeface="Roboto"/>
              </a:rPr>
              <a:t>Huub Keizer</a:t>
            </a:r>
            <a:r>
              <a:rPr kumimoji="0" lang="en-GB" sz="2200" i="0" u="none" strike="noStrike" kern="1200" cap="none" spc="0" normalizeH="0" baseline="0" noProof="0">
                <a:ln>
                  <a:noFill/>
                </a:ln>
                <a:solidFill>
                  <a:srgbClr val="00AEEF"/>
                </a:solidFill>
                <a:effectLst/>
                <a:uLnTx/>
                <a:uFillTx/>
                <a:latin typeface="Roboto"/>
                <a:ea typeface="Roboto"/>
                <a:cs typeface="Roboto"/>
              </a:rPr>
              <a:t>, Board Member, International Council for Research and Innovation in Building and Construction (CIB) and Business Manager Circular Construction &amp; International Collaboration, TNO</a:t>
            </a:r>
            <a:br>
              <a:rPr lang="en-GB" sz="2200" i="0" u="none" strike="noStrike" kern="1200" cap="none" spc="0" normalizeH="0" baseline="0" noProof="0">
                <a:ln>
                  <a:noFill/>
                </a:ln>
                <a:effectLst/>
                <a:uLnTx/>
                <a:uFillTx/>
                <a:latin typeface="Roboto"/>
                <a:ea typeface="Roboto"/>
                <a:cs typeface="Roboto"/>
              </a:rPr>
            </a:br>
            <a:endParaRPr kumimoji="0" lang="en-GB" sz="2200" b="1" i="0" u="none" strike="noStrike" kern="1200" cap="none" spc="0" normalizeH="0" baseline="0" noProof="0">
              <a:ln>
                <a:noFill/>
              </a:ln>
              <a:solidFill>
                <a:srgbClr val="00AEEF"/>
              </a:solidFill>
              <a:effectLst/>
              <a:uLnTx/>
              <a:uFillTx/>
              <a:latin typeface="Roboto"/>
              <a:ea typeface="Roboto"/>
              <a:cs typeface="Roboto"/>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00AEEF"/>
                </a:solidFill>
                <a:effectLst/>
                <a:uLnTx/>
                <a:uFillTx/>
                <a:latin typeface="Roboto"/>
                <a:ea typeface="Roboto"/>
                <a:cs typeface="Roboto"/>
              </a:rPr>
              <a:t>Graeme Maidment</a:t>
            </a:r>
            <a:r>
              <a:rPr kumimoji="0" lang="en-GB" sz="2200" i="0" u="none" strike="noStrike" kern="1200" cap="none" spc="0" normalizeH="0" baseline="0" noProof="0">
                <a:ln>
                  <a:noFill/>
                </a:ln>
                <a:solidFill>
                  <a:srgbClr val="00AEEF"/>
                </a:solidFill>
                <a:effectLst/>
                <a:uLnTx/>
                <a:uFillTx/>
                <a:latin typeface="Roboto"/>
                <a:ea typeface="Roboto"/>
                <a:cs typeface="Roboto"/>
              </a:rPr>
              <a:t>, Lead Technical Advisor, UK Government Department of Energy Security and Net-Zero</a:t>
            </a:r>
            <a:endParaRPr lang="en-GB" sz="2200" i="0" u="none" strike="noStrike" kern="1200" cap="none" spc="0" normalizeH="0" baseline="0" noProof="0">
              <a:ln>
                <a:noFill/>
              </a:ln>
              <a:solidFill>
                <a:srgbClr val="00AEEF"/>
              </a:solidFill>
              <a:effectLst/>
              <a:uLnTx/>
              <a:uFillTx/>
              <a:latin typeface="Roboto"/>
              <a:ea typeface="Roboto"/>
              <a:cs typeface="Roboto"/>
            </a:endParaRPr>
          </a:p>
          <a:p>
            <a:pPr algn="r"/>
            <a:r>
              <a:rPr lang="en-GB" sz="4400" b="1">
                <a:solidFill>
                  <a:srgbClr val="00AEEF"/>
                </a:solidFill>
                <a:latin typeface="Roboto"/>
                <a:ea typeface="Roboto"/>
                <a:cs typeface="Roboto"/>
              </a:rPr>
              <a:t> </a:t>
            </a:r>
            <a:endParaRPr lang="en-US" sz="4400" b="1">
              <a:solidFill>
                <a:srgbClr val="00AEEF"/>
              </a:solidFill>
              <a:latin typeface="Roboto"/>
              <a:ea typeface="Roboto"/>
              <a:cs typeface="Roboto"/>
            </a:endParaRPr>
          </a:p>
        </p:txBody>
      </p:sp>
      <p:cxnSp>
        <p:nvCxnSpPr>
          <p:cNvPr id="6" name="Straight Connector 5">
            <a:extLst>
              <a:ext uri="{FF2B5EF4-FFF2-40B4-BE49-F238E27FC236}">
                <a16:creationId xmlns:a16="http://schemas.microsoft.com/office/drawing/2014/main" id="{10F024F4-DB35-BD96-BF6C-B3A71F11ACF5}"/>
              </a:ext>
            </a:extLst>
          </p:cNvPr>
          <p:cNvCxnSpPr>
            <a:cxnSpLocks/>
          </p:cNvCxnSpPr>
          <p:nvPr/>
        </p:nvCxnSpPr>
        <p:spPr>
          <a:xfrm>
            <a:off x="555171" y="6350001"/>
            <a:ext cx="10940143" cy="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EC98617E-E570-06A6-762B-1EA2CA4B156A}"/>
              </a:ext>
            </a:extLst>
          </p:cNvPr>
          <p:cNvCxnSpPr>
            <a:cxnSpLocks/>
          </p:cNvCxnSpPr>
          <p:nvPr/>
        </p:nvCxnSpPr>
        <p:spPr>
          <a:xfrm flipV="1">
            <a:off x="555171" y="1314162"/>
            <a:ext cx="10881909" cy="6263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pic>
        <p:nvPicPr>
          <p:cNvPr id="3077" name="Picture 5">
            <a:extLst>
              <a:ext uri="{FF2B5EF4-FFF2-40B4-BE49-F238E27FC236}">
                <a16:creationId xmlns:a16="http://schemas.microsoft.com/office/drawing/2014/main" id="{1CE6D631-BBA4-C8CA-DDAD-2FCFF3FFED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3579" y="7925"/>
            <a:ext cx="2400300" cy="288290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a:extLst>
              <a:ext uri="{FF2B5EF4-FFF2-40B4-BE49-F238E27FC236}">
                <a16:creationId xmlns:a16="http://schemas.microsoft.com/office/drawing/2014/main" id="{015FD4B2-7661-DB05-AC5C-9E16E590D0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9462" y="4232016"/>
            <a:ext cx="2209800" cy="26416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descr="A picture containing square&#10;&#10;Description automatically generated">
            <a:extLst>
              <a:ext uri="{FF2B5EF4-FFF2-40B4-BE49-F238E27FC236}">
                <a16:creationId xmlns:a16="http://schemas.microsoft.com/office/drawing/2014/main" id="{D9038682-2660-9CDE-F948-A738E1A4F197}"/>
              </a:ext>
            </a:extLst>
          </p:cNvPr>
          <p:cNvPicPr>
            <a:picLocks noChangeAspect="1"/>
          </p:cNvPicPr>
          <p:nvPr/>
        </p:nvPicPr>
        <p:blipFill>
          <a:blip r:embed="rId5"/>
          <a:stretch>
            <a:fillRect/>
          </a:stretch>
        </p:blipFill>
        <p:spPr>
          <a:xfrm>
            <a:off x="376238" y="2277381"/>
            <a:ext cx="2340883" cy="2620736"/>
          </a:xfrm>
          <a:prstGeom prst="rect">
            <a:avLst/>
          </a:prstGeom>
        </p:spPr>
      </p:pic>
      <p:pic>
        <p:nvPicPr>
          <p:cNvPr id="4" name="Picture 20" descr="A picture containing text, vector graphics, clipart, projector&#10;&#10;Description automatically generated">
            <a:extLst>
              <a:ext uri="{FF2B5EF4-FFF2-40B4-BE49-F238E27FC236}">
                <a16:creationId xmlns:a16="http://schemas.microsoft.com/office/drawing/2014/main" id="{79948235-70FB-034C-3083-9B8A18319A94}"/>
              </a:ext>
            </a:extLst>
          </p:cNvPr>
          <p:cNvPicPr>
            <a:picLocks noChangeAspect="1"/>
          </p:cNvPicPr>
          <p:nvPr/>
        </p:nvPicPr>
        <p:blipFill>
          <a:blip r:embed="rId6"/>
          <a:srcRect/>
          <a:stretch/>
        </p:blipFill>
        <p:spPr>
          <a:xfrm>
            <a:off x="9832152" y="294540"/>
            <a:ext cx="1687278" cy="708657"/>
          </a:xfrm>
          <a:prstGeom prst="rect">
            <a:avLst/>
          </a:prstGeom>
        </p:spPr>
      </p:pic>
      <p:pic>
        <p:nvPicPr>
          <p:cNvPr id="9" name="Picture 8" descr="A blue text on a black background&#10;&#10;Description automatically generated">
            <a:extLst>
              <a:ext uri="{FF2B5EF4-FFF2-40B4-BE49-F238E27FC236}">
                <a16:creationId xmlns:a16="http://schemas.microsoft.com/office/drawing/2014/main" id="{6C47E837-286F-DA84-AE74-172B1F8401FF}"/>
              </a:ext>
            </a:extLst>
          </p:cNvPr>
          <p:cNvPicPr>
            <a:picLocks noChangeAspect="1"/>
          </p:cNvPicPr>
          <p:nvPr/>
        </p:nvPicPr>
        <p:blipFill>
          <a:blip r:embed="rId7"/>
          <a:stretch>
            <a:fillRect/>
          </a:stretch>
        </p:blipFill>
        <p:spPr>
          <a:xfrm>
            <a:off x="7895273" y="-113347"/>
            <a:ext cx="1499235" cy="1529715"/>
          </a:xfrm>
          <a:prstGeom prst="rect">
            <a:avLst/>
          </a:prstGeom>
        </p:spPr>
      </p:pic>
      <p:sp>
        <p:nvSpPr>
          <p:cNvPr id="2" name="TextBox 1">
            <a:extLst>
              <a:ext uri="{FF2B5EF4-FFF2-40B4-BE49-F238E27FC236}">
                <a16:creationId xmlns:a16="http://schemas.microsoft.com/office/drawing/2014/main" id="{C134D729-D1D9-81EF-178E-E605E82F21A0}"/>
              </a:ext>
            </a:extLst>
          </p:cNvPr>
          <p:cNvSpPr txBox="1"/>
          <p:nvPr/>
        </p:nvSpPr>
        <p:spPr>
          <a:xfrm>
            <a:off x="3714462" y="1701278"/>
            <a:ext cx="7975260" cy="1015663"/>
          </a:xfrm>
          <a:prstGeom prst="rect">
            <a:avLst/>
          </a:prstGeom>
          <a:noFill/>
        </p:spPr>
        <p:txBody>
          <a:bodyPr wrap="none" rtlCol="0">
            <a:spAutoFit/>
          </a:bodyPr>
          <a:lstStyle/>
          <a:p>
            <a:r>
              <a:rPr lang="en-GB" sz="4200" b="1">
                <a:solidFill>
                  <a:srgbClr val="00AEEF"/>
                </a:solidFill>
                <a:latin typeface="Roboto"/>
                <a:ea typeface="Roboto"/>
                <a:cs typeface="Roboto"/>
              </a:rPr>
              <a:t>Extreme Heat &amp; Passive Cooling</a:t>
            </a:r>
          </a:p>
          <a:p>
            <a:endParaRPr lang="en-GB"/>
          </a:p>
        </p:txBody>
      </p:sp>
    </p:spTree>
    <p:extLst>
      <p:ext uri="{BB962C8B-B14F-4D97-AF65-F5344CB8AC3E}">
        <p14:creationId xmlns:p14="http://schemas.microsoft.com/office/powerpoint/2010/main" val="1967163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80;p1">
            <a:extLst>
              <a:ext uri="{FF2B5EF4-FFF2-40B4-BE49-F238E27FC236}">
                <a16:creationId xmlns:a16="http://schemas.microsoft.com/office/drawing/2014/main" id="{89EEA930-4996-B945-BE79-1B7CC49546C3}"/>
              </a:ext>
            </a:extLst>
          </p:cNvPr>
          <p:cNvSpPr txBox="1"/>
          <p:nvPr/>
        </p:nvSpPr>
        <p:spPr>
          <a:xfrm>
            <a:off x="2863970" y="2149605"/>
            <a:ext cx="8914636" cy="2869105"/>
          </a:xfrm>
          <a:prstGeom prst="rect">
            <a:avLst/>
          </a:prstGeom>
          <a:noFill/>
          <a:ln>
            <a:noFill/>
          </a:ln>
        </p:spPr>
        <p:txBody>
          <a:bodyPr spcFirstLastPara="1" wrap="square" lIns="91425" tIns="45700" rIns="91425" bIns="45700" anchor="ctr" anchorCtr="0">
            <a:noAutofit/>
          </a:bodyPr>
          <a:lstStyle/>
          <a:p>
            <a:pPr algn="r"/>
            <a:r>
              <a:rPr lang="en-US" sz="4800" b="1">
                <a:solidFill>
                  <a:srgbClr val="00AEEF"/>
                </a:solidFill>
                <a:latin typeface="Roboto"/>
                <a:ea typeface="Roboto"/>
                <a:cs typeface="Roboto"/>
              </a:rPr>
              <a:t>Opening Remarks</a:t>
            </a:r>
            <a:endParaRPr lang="en-US" sz="2400">
              <a:solidFill>
                <a:srgbClr val="00AEEF"/>
              </a:solidFill>
              <a:latin typeface="Roboto"/>
              <a:ea typeface="Roboto"/>
              <a:cs typeface="Roboto"/>
            </a:endParaRPr>
          </a:p>
          <a:p>
            <a:pPr algn="r"/>
            <a:endParaRPr lang="en-US" sz="2400">
              <a:solidFill>
                <a:srgbClr val="000000"/>
              </a:solidFill>
              <a:latin typeface="Roboto"/>
              <a:ea typeface="Roboto"/>
            </a:endParaRPr>
          </a:p>
          <a:p>
            <a:pPr algn="r"/>
            <a:r>
              <a:rPr lang="en-US" sz="2400" b="1">
                <a:solidFill>
                  <a:srgbClr val="00AEEF"/>
                </a:solidFill>
                <a:latin typeface="Roboto"/>
                <a:ea typeface="Roboto"/>
                <a:cs typeface="Roboto"/>
              </a:rPr>
              <a:t>Lily Riahi</a:t>
            </a:r>
            <a:endParaRPr lang="en-US" sz="2400">
              <a:solidFill>
                <a:srgbClr val="000000"/>
              </a:solidFill>
              <a:latin typeface="Roboto"/>
              <a:ea typeface="Roboto"/>
              <a:cs typeface="Roboto"/>
            </a:endParaRPr>
          </a:p>
          <a:p>
            <a:pPr algn="r"/>
            <a:r>
              <a:rPr lang="en-GB" sz="2400">
                <a:solidFill>
                  <a:srgbClr val="00AEEF"/>
                </a:solidFill>
                <a:latin typeface="Roboto"/>
                <a:ea typeface="Roboto"/>
                <a:cs typeface="Roboto"/>
              </a:rPr>
              <a:t>Global Coordinator, UNEP Cool Coalition</a:t>
            </a:r>
            <a:endParaRPr lang="en-US" sz="2400">
              <a:solidFill>
                <a:srgbClr val="00AEEF"/>
              </a:solidFill>
              <a:latin typeface="Roboto"/>
              <a:ea typeface="Roboto"/>
              <a:cs typeface="Roboto"/>
            </a:endParaRPr>
          </a:p>
        </p:txBody>
      </p:sp>
      <p:sp>
        <p:nvSpPr>
          <p:cNvPr id="3" name="ZoneTexte 2">
            <a:extLst>
              <a:ext uri="{FF2B5EF4-FFF2-40B4-BE49-F238E27FC236}">
                <a16:creationId xmlns:a16="http://schemas.microsoft.com/office/drawing/2014/main" id="{EE6DF9E9-14F2-2B8C-7887-5094386B6A8B}"/>
              </a:ext>
            </a:extLst>
          </p:cNvPr>
          <p:cNvSpPr txBox="1"/>
          <p:nvPr/>
        </p:nvSpPr>
        <p:spPr>
          <a:xfrm>
            <a:off x="9835507" y="5583743"/>
            <a:ext cx="27431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00AEEF"/>
                </a:solidFill>
                <a:latin typeface="Roboto"/>
                <a:ea typeface="Roboto"/>
                <a:cs typeface="+mn-lt"/>
              </a:rPr>
              <a:t>14.00 – 14.05 </a:t>
            </a:r>
            <a:r>
              <a:rPr lang="en-US" sz="1600">
                <a:solidFill>
                  <a:srgbClr val="00AEEF"/>
                </a:solidFill>
                <a:ea typeface="+mn-lt"/>
                <a:cs typeface="+mn-lt"/>
              </a:rPr>
              <a:t>CET</a:t>
            </a:r>
            <a:endParaRPr lang="fr-FR" sz="1600">
              <a:cs typeface="Calibri"/>
            </a:endParaRPr>
          </a:p>
        </p:txBody>
      </p:sp>
      <p:cxnSp>
        <p:nvCxnSpPr>
          <p:cNvPr id="6" name="Straight Connector 5">
            <a:extLst>
              <a:ext uri="{FF2B5EF4-FFF2-40B4-BE49-F238E27FC236}">
                <a16:creationId xmlns:a16="http://schemas.microsoft.com/office/drawing/2014/main" id="{8340C6DF-A2AB-299B-AD2A-AA583EB12C0B}"/>
              </a:ext>
            </a:extLst>
          </p:cNvPr>
          <p:cNvCxnSpPr>
            <a:cxnSpLocks/>
          </p:cNvCxnSpPr>
          <p:nvPr/>
        </p:nvCxnSpPr>
        <p:spPr>
          <a:xfrm>
            <a:off x="555171" y="6350001"/>
            <a:ext cx="10940143" cy="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D0448583-B34E-F725-A934-6BA5F24E004C}"/>
              </a:ext>
            </a:extLst>
          </p:cNvPr>
          <p:cNvCxnSpPr>
            <a:cxnSpLocks/>
          </p:cNvCxnSpPr>
          <p:nvPr/>
        </p:nvCxnSpPr>
        <p:spPr>
          <a:xfrm flipV="1">
            <a:off x="555171" y="1314162"/>
            <a:ext cx="10881909" cy="6263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pic>
        <p:nvPicPr>
          <p:cNvPr id="3077" name="Picture 5">
            <a:extLst>
              <a:ext uri="{FF2B5EF4-FFF2-40B4-BE49-F238E27FC236}">
                <a16:creationId xmlns:a16="http://schemas.microsoft.com/office/drawing/2014/main" id="{F2B78AFC-4AA3-5B4B-8AB9-9CC5D50756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3579" y="7925"/>
            <a:ext cx="2400300" cy="288290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a:extLst>
              <a:ext uri="{FF2B5EF4-FFF2-40B4-BE49-F238E27FC236}">
                <a16:creationId xmlns:a16="http://schemas.microsoft.com/office/drawing/2014/main" id="{1EDC4DA4-4153-F443-BABB-AF1E218C8B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9462" y="4232016"/>
            <a:ext cx="2209800" cy="26416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descr="A picture containing square&#10;&#10;Description automatically generated">
            <a:extLst>
              <a:ext uri="{FF2B5EF4-FFF2-40B4-BE49-F238E27FC236}">
                <a16:creationId xmlns:a16="http://schemas.microsoft.com/office/drawing/2014/main" id="{C7DA2D7A-0AB2-1814-27F8-D9E204B5A409}"/>
              </a:ext>
            </a:extLst>
          </p:cNvPr>
          <p:cNvPicPr>
            <a:picLocks noChangeAspect="1"/>
          </p:cNvPicPr>
          <p:nvPr/>
        </p:nvPicPr>
        <p:blipFill>
          <a:blip r:embed="rId5"/>
          <a:stretch>
            <a:fillRect/>
          </a:stretch>
        </p:blipFill>
        <p:spPr>
          <a:xfrm>
            <a:off x="376238" y="2277381"/>
            <a:ext cx="2340883" cy="2620736"/>
          </a:xfrm>
          <a:prstGeom prst="rect">
            <a:avLst/>
          </a:prstGeom>
        </p:spPr>
      </p:pic>
      <p:pic>
        <p:nvPicPr>
          <p:cNvPr id="5" name="Picture 20" descr="A picture containing text, vector graphics, clipart, projector&#10;&#10;Description automatically generated">
            <a:extLst>
              <a:ext uri="{FF2B5EF4-FFF2-40B4-BE49-F238E27FC236}">
                <a16:creationId xmlns:a16="http://schemas.microsoft.com/office/drawing/2014/main" id="{C5908732-F1BF-066F-7A9D-19B7E1D0A9FB}"/>
              </a:ext>
            </a:extLst>
          </p:cNvPr>
          <p:cNvPicPr>
            <a:picLocks noChangeAspect="1"/>
          </p:cNvPicPr>
          <p:nvPr/>
        </p:nvPicPr>
        <p:blipFill>
          <a:blip r:embed="rId6"/>
          <a:srcRect/>
          <a:stretch/>
        </p:blipFill>
        <p:spPr>
          <a:xfrm>
            <a:off x="9832152" y="294540"/>
            <a:ext cx="1687278" cy="708657"/>
          </a:xfrm>
          <a:prstGeom prst="rect">
            <a:avLst/>
          </a:prstGeom>
        </p:spPr>
      </p:pic>
      <p:pic>
        <p:nvPicPr>
          <p:cNvPr id="4" name="Picture 3" descr="A blue text on a black background&#10;&#10;Description automatically generated">
            <a:extLst>
              <a:ext uri="{FF2B5EF4-FFF2-40B4-BE49-F238E27FC236}">
                <a16:creationId xmlns:a16="http://schemas.microsoft.com/office/drawing/2014/main" id="{831B080F-7431-81AF-9F73-0EF751485879}"/>
              </a:ext>
            </a:extLst>
          </p:cNvPr>
          <p:cNvPicPr>
            <a:picLocks noChangeAspect="1"/>
          </p:cNvPicPr>
          <p:nvPr/>
        </p:nvPicPr>
        <p:blipFill>
          <a:blip r:embed="rId7"/>
          <a:stretch>
            <a:fillRect/>
          </a:stretch>
        </p:blipFill>
        <p:spPr>
          <a:xfrm>
            <a:off x="7895273" y="-113347"/>
            <a:ext cx="1499235" cy="1529715"/>
          </a:xfrm>
          <a:prstGeom prst="rect">
            <a:avLst/>
          </a:prstGeom>
        </p:spPr>
      </p:pic>
    </p:spTree>
    <p:extLst>
      <p:ext uri="{BB962C8B-B14F-4D97-AF65-F5344CB8AC3E}">
        <p14:creationId xmlns:p14="http://schemas.microsoft.com/office/powerpoint/2010/main" val="16421253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graphicFrame>
        <p:nvGraphicFramePr>
          <p:cNvPr id="67" name="Google Shape;67;p23"/>
          <p:cNvGraphicFramePr/>
          <p:nvPr/>
        </p:nvGraphicFramePr>
        <p:xfrm>
          <a:off x="694331" y="1190181"/>
          <a:ext cx="11097798" cy="2466879"/>
        </p:xfrm>
        <a:graphic>
          <a:graphicData uri="http://schemas.openxmlformats.org/drawingml/2006/table">
            <a:tbl>
              <a:tblPr firstRow="1" bandRow="1">
                <a:noFill/>
              </a:tblPr>
              <a:tblGrid>
                <a:gridCol w="1849633">
                  <a:extLst>
                    <a:ext uri="{9D8B030D-6E8A-4147-A177-3AD203B41FA5}">
                      <a16:colId xmlns:a16="http://schemas.microsoft.com/office/drawing/2014/main" val="20000"/>
                    </a:ext>
                  </a:extLst>
                </a:gridCol>
                <a:gridCol w="1849633">
                  <a:extLst>
                    <a:ext uri="{9D8B030D-6E8A-4147-A177-3AD203B41FA5}">
                      <a16:colId xmlns:a16="http://schemas.microsoft.com/office/drawing/2014/main" val="20001"/>
                    </a:ext>
                  </a:extLst>
                </a:gridCol>
                <a:gridCol w="1849633">
                  <a:extLst>
                    <a:ext uri="{9D8B030D-6E8A-4147-A177-3AD203B41FA5}">
                      <a16:colId xmlns:a16="http://schemas.microsoft.com/office/drawing/2014/main" val="20002"/>
                    </a:ext>
                  </a:extLst>
                </a:gridCol>
                <a:gridCol w="1849633">
                  <a:extLst>
                    <a:ext uri="{9D8B030D-6E8A-4147-A177-3AD203B41FA5}">
                      <a16:colId xmlns:a16="http://schemas.microsoft.com/office/drawing/2014/main" val="20003"/>
                    </a:ext>
                  </a:extLst>
                </a:gridCol>
                <a:gridCol w="1849633">
                  <a:extLst>
                    <a:ext uri="{9D8B030D-6E8A-4147-A177-3AD203B41FA5}">
                      <a16:colId xmlns:a16="http://schemas.microsoft.com/office/drawing/2014/main" val="20004"/>
                    </a:ext>
                  </a:extLst>
                </a:gridCol>
                <a:gridCol w="1849633">
                  <a:extLst>
                    <a:ext uri="{9D8B030D-6E8A-4147-A177-3AD203B41FA5}">
                      <a16:colId xmlns:a16="http://schemas.microsoft.com/office/drawing/2014/main" val="20005"/>
                    </a:ext>
                  </a:extLst>
                </a:gridCol>
              </a:tblGrid>
              <a:tr h="375183">
                <a:tc>
                  <a:txBody>
                    <a:bodyPr/>
                    <a:lstStyle/>
                    <a:p>
                      <a:pPr marL="0" marR="0" lvl="0" indent="0" algn="ctr" rtl="0">
                        <a:lnSpc>
                          <a:spcPct val="100000"/>
                        </a:lnSpc>
                        <a:spcBef>
                          <a:spcPts val="0"/>
                        </a:spcBef>
                        <a:spcAft>
                          <a:spcPts val="0"/>
                        </a:spcAft>
                        <a:buClr>
                          <a:srgbClr val="000000"/>
                        </a:buClr>
                        <a:buSzPts val="1200"/>
                        <a:buFont typeface="Arial"/>
                        <a:buNone/>
                      </a:pPr>
                      <a:r>
                        <a:rPr lang="en-US" sz="1600" u="none" strike="noStrike" cap="none"/>
                        <a:t>January</a:t>
                      </a:r>
                      <a:endParaRPr sz="1900" u="none" strike="noStrike" cap="none"/>
                    </a:p>
                  </a:txBody>
                  <a:tcPr marL="121933" marR="121933" marT="60967" marB="60967"/>
                </a:tc>
                <a:tc>
                  <a:txBody>
                    <a:bodyPr/>
                    <a:lstStyle/>
                    <a:p>
                      <a:pPr marL="0" marR="0" lvl="0" indent="0" algn="ctr" rtl="0">
                        <a:lnSpc>
                          <a:spcPct val="100000"/>
                        </a:lnSpc>
                        <a:spcBef>
                          <a:spcPts val="0"/>
                        </a:spcBef>
                        <a:spcAft>
                          <a:spcPts val="0"/>
                        </a:spcAft>
                        <a:buClr>
                          <a:srgbClr val="000000"/>
                        </a:buClr>
                        <a:buSzPts val="1200"/>
                        <a:buFont typeface="Arial"/>
                        <a:buNone/>
                      </a:pPr>
                      <a:r>
                        <a:rPr lang="en-US" sz="1600" u="none" strike="noStrike" cap="none"/>
                        <a:t>February</a:t>
                      </a:r>
                      <a:endParaRPr sz="1900" u="none" strike="noStrike" cap="none"/>
                    </a:p>
                  </a:txBody>
                  <a:tcPr marL="121933" marR="121933" marT="60967" marB="60967"/>
                </a:tc>
                <a:tc>
                  <a:txBody>
                    <a:bodyPr/>
                    <a:lstStyle/>
                    <a:p>
                      <a:pPr marL="0" marR="0" lvl="0" indent="0" algn="ctr" rtl="0">
                        <a:lnSpc>
                          <a:spcPct val="100000"/>
                        </a:lnSpc>
                        <a:spcBef>
                          <a:spcPts val="0"/>
                        </a:spcBef>
                        <a:spcAft>
                          <a:spcPts val="0"/>
                        </a:spcAft>
                        <a:buClr>
                          <a:srgbClr val="000000"/>
                        </a:buClr>
                        <a:buSzPts val="1200"/>
                        <a:buFont typeface="Arial"/>
                        <a:buNone/>
                      </a:pPr>
                      <a:r>
                        <a:rPr lang="en-US" sz="1600" u="none" strike="noStrike" cap="none"/>
                        <a:t>March</a:t>
                      </a:r>
                      <a:endParaRPr sz="1900" u="none" strike="noStrike" cap="none"/>
                    </a:p>
                  </a:txBody>
                  <a:tcPr marL="121933" marR="121933" marT="60967" marB="60967"/>
                </a:tc>
                <a:tc>
                  <a:txBody>
                    <a:bodyPr/>
                    <a:lstStyle/>
                    <a:p>
                      <a:pPr marL="0" marR="0" lvl="0" indent="0" algn="ctr" rtl="0">
                        <a:lnSpc>
                          <a:spcPct val="100000"/>
                        </a:lnSpc>
                        <a:spcBef>
                          <a:spcPts val="0"/>
                        </a:spcBef>
                        <a:spcAft>
                          <a:spcPts val="0"/>
                        </a:spcAft>
                        <a:buClr>
                          <a:srgbClr val="000000"/>
                        </a:buClr>
                        <a:buSzPts val="1200"/>
                        <a:buFont typeface="Arial"/>
                        <a:buNone/>
                      </a:pPr>
                      <a:r>
                        <a:rPr lang="en-US" sz="1600" u="none" strike="noStrike" cap="none"/>
                        <a:t>April</a:t>
                      </a:r>
                      <a:endParaRPr sz="1900" u="none" strike="noStrike" cap="none"/>
                    </a:p>
                  </a:txBody>
                  <a:tcPr marL="121933" marR="121933" marT="60967" marB="60967"/>
                </a:tc>
                <a:tc>
                  <a:txBody>
                    <a:bodyPr/>
                    <a:lstStyle/>
                    <a:p>
                      <a:pPr marL="0" marR="0" lvl="0" indent="0" algn="ctr" rtl="0">
                        <a:lnSpc>
                          <a:spcPct val="100000"/>
                        </a:lnSpc>
                        <a:spcBef>
                          <a:spcPts val="0"/>
                        </a:spcBef>
                        <a:spcAft>
                          <a:spcPts val="0"/>
                        </a:spcAft>
                        <a:buClr>
                          <a:srgbClr val="000000"/>
                        </a:buClr>
                        <a:buSzPts val="1200"/>
                        <a:buFont typeface="Arial"/>
                        <a:buNone/>
                      </a:pPr>
                      <a:r>
                        <a:rPr lang="en-US" sz="1600" u="none" strike="noStrike" cap="none"/>
                        <a:t>May</a:t>
                      </a:r>
                      <a:endParaRPr sz="1900" u="none" strike="noStrike" cap="none"/>
                    </a:p>
                  </a:txBody>
                  <a:tcPr marL="121933" marR="121933" marT="60967" marB="60967"/>
                </a:tc>
                <a:tc>
                  <a:txBody>
                    <a:bodyPr/>
                    <a:lstStyle/>
                    <a:p>
                      <a:pPr marL="0" marR="0" lvl="0" indent="0" algn="ctr" rtl="0">
                        <a:lnSpc>
                          <a:spcPct val="100000"/>
                        </a:lnSpc>
                        <a:spcBef>
                          <a:spcPts val="0"/>
                        </a:spcBef>
                        <a:spcAft>
                          <a:spcPts val="0"/>
                        </a:spcAft>
                        <a:buClr>
                          <a:srgbClr val="000000"/>
                        </a:buClr>
                        <a:buSzPts val="1200"/>
                        <a:buFont typeface="Arial"/>
                        <a:buNone/>
                      </a:pPr>
                      <a:r>
                        <a:rPr lang="en-US" sz="1600" u="none" strike="noStrike" cap="none"/>
                        <a:t>June</a:t>
                      </a:r>
                      <a:endParaRPr sz="1900" u="none" strike="noStrike" cap="none"/>
                    </a:p>
                  </a:txBody>
                  <a:tcPr marL="121933" marR="121933" marT="60967" marB="60967"/>
                </a:tc>
                <a:extLst>
                  <a:ext uri="{0D108BD9-81ED-4DB2-BD59-A6C34878D82A}">
                    <a16:rowId xmlns:a16="http://schemas.microsoft.com/office/drawing/2014/main" val="10000"/>
                  </a:ext>
                </a:extLst>
              </a:tr>
              <a:tr h="2091696">
                <a:tc>
                  <a:txBody>
                    <a:bodyPr/>
                    <a:lstStyle/>
                    <a:p>
                      <a:pPr marL="0" marR="0" lvl="0" indent="0" algn="l" rtl="0">
                        <a:lnSpc>
                          <a:spcPct val="100000"/>
                        </a:lnSpc>
                        <a:spcBef>
                          <a:spcPts val="0"/>
                        </a:spcBef>
                        <a:spcAft>
                          <a:spcPts val="0"/>
                        </a:spcAft>
                        <a:buClr>
                          <a:srgbClr val="000000"/>
                        </a:buClr>
                        <a:buSzPts val="1200"/>
                        <a:buFont typeface="Arial"/>
                        <a:buNone/>
                      </a:pPr>
                      <a:endParaRPr sz="1400" u="none" strike="noStrike" cap="none"/>
                    </a:p>
                  </a:txBody>
                  <a:tcPr marL="121933" marR="121933" marT="60967" marB="60967"/>
                </a:tc>
                <a:tc>
                  <a:txBody>
                    <a:bodyPr/>
                    <a:lstStyle/>
                    <a:p>
                      <a:pPr marL="171450" marR="0" lvl="0" indent="-171450" algn="l" rtl="0">
                        <a:lnSpc>
                          <a:spcPct val="100000"/>
                        </a:lnSpc>
                        <a:spcBef>
                          <a:spcPts val="0"/>
                        </a:spcBef>
                        <a:spcAft>
                          <a:spcPts val="0"/>
                        </a:spcAft>
                        <a:buClr>
                          <a:srgbClr val="000000"/>
                        </a:buClr>
                        <a:buSzPts val="1000"/>
                        <a:buFont typeface="Arial"/>
                        <a:buChar char="•"/>
                      </a:pPr>
                      <a:r>
                        <a:rPr lang="en-US" sz="1400" b="1" u="none" strike="noStrike" cap="none"/>
                        <a:t>WG Webinar 03</a:t>
                      </a:r>
                      <a:endParaRPr sz="1400" b="1" u="none" strike="noStrike" cap="none"/>
                    </a:p>
                    <a:p>
                      <a:pPr marL="0" marR="0" lvl="0" indent="0" algn="l" rtl="0">
                        <a:lnSpc>
                          <a:spcPct val="100000"/>
                        </a:lnSpc>
                        <a:spcBef>
                          <a:spcPts val="0"/>
                        </a:spcBef>
                        <a:spcAft>
                          <a:spcPts val="0"/>
                        </a:spcAft>
                        <a:buClr>
                          <a:srgbClr val="000000"/>
                        </a:buClr>
                        <a:buSzPts val="1000"/>
                        <a:buFont typeface="Arial"/>
                        <a:buNone/>
                      </a:pPr>
                      <a:r>
                        <a:rPr lang="en-US" sz="1400" b="1" u="none" strike="noStrike" cap="none"/>
                        <a:t>    </a:t>
                      </a:r>
                      <a:r>
                        <a:rPr lang="en-US" sz="1200" b="1" u="none" strike="noStrike" cap="none"/>
                        <a:t> (6 Thu 14:00- CET)</a:t>
                      </a:r>
                    </a:p>
                    <a:p>
                      <a:pPr marL="0" marR="0" lvl="3" indent="0" algn="ctr" rtl="0">
                        <a:lnSpc>
                          <a:spcPct val="100000"/>
                        </a:lnSpc>
                        <a:spcBef>
                          <a:spcPts val="0"/>
                        </a:spcBef>
                        <a:spcAft>
                          <a:spcPts val="0"/>
                        </a:spcAft>
                        <a:buClr>
                          <a:srgbClr val="000000"/>
                        </a:buClr>
                        <a:buSzPts val="1000"/>
                        <a:buFont typeface="Arial"/>
                        <a:buNone/>
                      </a:pPr>
                      <a:r>
                        <a:rPr lang="en-US" sz="1200" b="1" u="sng" strike="noStrike" cap="none"/>
                        <a:t>Nature-based Solutions</a:t>
                      </a:r>
                      <a:endParaRPr sz="1200" b="1" u="sng" strike="noStrike" cap="none"/>
                    </a:p>
                    <a:p>
                      <a:pPr marL="0" marR="0" lvl="0" indent="0" algn="l" rtl="0">
                        <a:lnSpc>
                          <a:spcPct val="100000"/>
                        </a:lnSpc>
                        <a:spcBef>
                          <a:spcPts val="0"/>
                        </a:spcBef>
                        <a:spcAft>
                          <a:spcPts val="0"/>
                        </a:spcAft>
                        <a:buClr>
                          <a:srgbClr val="000000"/>
                        </a:buClr>
                        <a:buSzPts val="900"/>
                        <a:buFont typeface="Arial"/>
                        <a:buNone/>
                      </a:pPr>
                      <a:r>
                        <a:rPr lang="en-US" sz="1400" b="1" u="none" strike="noStrike" cap="none"/>
                        <a:t>     </a:t>
                      </a:r>
                      <a:endParaRPr sz="1400" b="1" u="none" strike="noStrike" cap="none"/>
                    </a:p>
                  </a:txBody>
                  <a:tcPr marL="121933" marR="121933" marT="60967" marB="60967"/>
                </a:tc>
                <a:tc>
                  <a:txBody>
                    <a:bodyPr/>
                    <a:lstStyle/>
                    <a:p>
                      <a:pPr marL="0" marR="0" lvl="0" indent="0" algn="l" rtl="0">
                        <a:lnSpc>
                          <a:spcPct val="100000"/>
                        </a:lnSpc>
                        <a:spcBef>
                          <a:spcPts val="0"/>
                        </a:spcBef>
                        <a:spcAft>
                          <a:spcPts val="0"/>
                        </a:spcAft>
                        <a:buClr>
                          <a:srgbClr val="000000"/>
                        </a:buClr>
                        <a:buSzPts val="1200"/>
                        <a:buFont typeface="Arial"/>
                        <a:buNone/>
                      </a:pPr>
                      <a:endParaRPr sz="1400" u="none" strike="noStrike" cap="none"/>
                    </a:p>
                  </a:txBody>
                  <a:tcPr marL="121933" marR="121933" marT="60967" marB="60967"/>
                </a:tc>
                <a:tc>
                  <a:txBody>
                    <a:bodyPr/>
                    <a:lstStyle/>
                    <a:p>
                      <a:pPr marL="171450" marR="0" lvl="0" indent="-171450" algn="l" rtl="0">
                        <a:lnSpc>
                          <a:spcPct val="100000"/>
                        </a:lnSpc>
                        <a:spcBef>
                          <a:spcPts val="0"/>
                        </a:spcBef>
                        <a:spcAft>
                          <a:spcPts val="0"/>
                        </a:spcAft>
                        <a:buClr>
                          <a:srgbClr val="000000"/>
                        </a:buClr>
                        <a:buSzPts val="1000"/>
                        <a:buFont typeface="Arial"/>
                        <a:buChar char="•"/>
                      </a:pPr>
                      <a:r>
                        <a:rPr lang="en-US" sz="1400" b="1" u="none" strike="noStrike" cap="none"/>
                        <a:t>WG Webinar 04</a:t>
                      </a:r>
                      <a:endParaRPr sz="1400" b="1" u="none" strike="noStrike" cap="none"/>
                    </a:p>
                    <a:p>
                      <a:pPr marL="0" marR="0" lvl="0" indent="0" algn="l" rtl="0">
                        <a:lnSpc>
                          <a:spcPct val="100000"/>
                        </a:lnSpc>
                        <a:spcBef>
                          <a:spcPts val="0"/>
                        </a:spcBef>
                        <a:spcAft>
                          <a:spcPts val="0"/>
                        </a:spcAft>
                        <a:buClr>
                          <a:srgbClr val="000000"/>
                        </a:buClr>
                        <a:buSzPts val="900"/>
                        <a:buFont typeface="Arial"/>
                        <a:buNone/>
                      </a:pPr>
                      <a:r>
                        <a:rPr lang="en-US" sz="1200" b="1" u="none" strike="noStrike" cap="none"/>
                        <a:t>      (3 Thu, 17:00-CET)</a:t>
                      </a:r>
                    </a:p>
                    <a:p>
                      <a:pPr marL="0" marR="0" lvl="0" indent="0" algn="r" rtl="0">
                        <a:lnSpc>
                          <a:spcPct val="100000"/>
                        </a:lnSpc>
                        <a:spcBef>
                          <a:spcPts val="0"/>
                        </a:spcBef>
                        <a:spcAft>
                          <a:spcPts val="0"/>
                        </a:spcAft>
                        <a:buClr>
                          <a:srgbClr val="000000"/>
                        </a:buClr>
                        <a:buSzPts val="900"/>
                        <a:buFont typeface="Arial"/>
                        <a:buNone/>
                      </a:pPr>
                      <a:r>
                        <a:rPr lang="en-US" sz="1200" b="1" u="sng" strike="noStrike" cap="none"/>
                        <a:t>Thermal Comfort (1)</a:t>
                      </a:r>
                      <a:endParaRPr sz="1200" b="1" u="sng" strike="noStrike" cap="none"/>
                    </a:p>
                    <a:p>
                      <a:pPr marL="0" marR="0" lvl="0" indent="0" algn="l" rtl="0">
                        <a:lnSpc>
                          <a:spcPct val="100000"/>
                        </a:lnSpc>
                        <a:spcBef>
                          <a:spcPts val="0"/>
                        </a:spcBef>
                        <a:spcAft>
                          <a:spcPts val="0"/>
                        </a:spcAft>
                        <a:buClr>
                          <a:srgbClr val="000000"/>
                        </a:buClr>
                        <a:buSzPts val="1000"/>
                        <a:buFont typeface="Arial"/>
                        <a:buNone/>
                      </a:pPr>
                      <a:endParaRPr sz="1400" u="none" strike="noStrike" cap="none"/>
                    </a:p>
                    <a:p>
                      <a:pPr marL="171450" marR="0" lvl="0" indent="-171450" algn="l" rtl="0">
                        <a:lnSpc>
                          <a:spcPct val="100000"/>
                        </a:lnSpc>
                        <a:spcBef>
                          <a:spcPts val="0"/>
                        </a:spcBef>
                        <a:spcAft>
                          <a:spcPts val="0"/>
                        </a:spcAft>
                        <a:buClr>
                          <a:srgbClr val="000000"/>
                        </a:buClr>
                        <a:buSzPts val="1000"/>
                        <a:buFont typeface="Arial"/>
                        <a:buChar char="•"/>
                      </a:pPr>
                      <a:r>
                        <a:rPr lang="en-US" sz="1400" b="1" u="none" strike="noStrike" cap="none" err="1">
                          <a:solidFill>
                            <a:srgbClr val="00B050"/>
                          </a:solidFill>
                        </a:rPr>
                        <a:t>GlobalABC</a:t>
                      </a:r>
                      <a:r>
                        <a:rPr lang="en-US" sz="1400" b="1" u="none" strike="noStrike" cap="none">
                          <a:solidFill>
                            <a:srgbClr val="00B050"/>
                          </a:solidFill>
                        </a:rPr>
                        <a:t> Assembly in Dresden (7,8th)</a:t>
                      </a:r>
                      <a:endParaRPr sz="1400" b="1" u="none" strike="noStrike" cap="none">
                        <a:solidFill>
                          <a:srgbClr val="00B050"/>
                        </a:solidFill>
                      </a:endParaRPr>
                    </a:p>
                  </a:txBody>
                  <a:tcPr marL="121933" marR="121933" marT="60967" marB="60967"/>
                </a:tc>
                <a:tc>
                  <a:txBody>
                    <a:bodyPr/>
                    <a:lstStyle/>
                    <a:p>
                      <a:pPr marL="171450" marR="0" lvl="0" indent="-171450" algn="l" rtl="0">
                        <a:lnSpc>
                          <a:spcPct val="100000"/>
                        </a:lnSpc>
                        <a:spcBef>
                          <a:spcPts val="0"/>
                        </a:spcBef>
                        <a:spcAft>
                          <a:spcPts val="0"/>
                        </a:spcAft>
                        <a:buClr>
                          <a:srgbClr val="000000"/>
                        </a:buClr>
                        <a:buSzPts val="1000"/>
                        <a:buFont typeface="Arial" panose="020B0604020202020204" pitchFamily="34" charset="0"/>
                        <a:buChar char="•"/>
                      </a:pPr>
                      <a:r>
                        <a:rPr lang="en-US" sz="1400" b="1" u="none" strike="noStrike" cap="none"/>
                        <a:t>WG Webinar 05     </a:t>
                      </a:r>
                      <a:r>
                        <a:rPr lang="en-US" sz="1200" b="1" u="none" strike="noStrike" cap="none"/>
                        <a:t>(8 Tue, 14:00-CET)</a:t>
                      </a:r>
                    </a:p>
                    <a:p>
                      <a:pPr marL="0" marR="0" lvl="0" indent="0" algn="r" rtl="0">
                        <a:lnSpc>
                          <a:spcPct val="100000"/>
                        </a:lnSpc>
                        <a:spcBef>
                          <a:spcPts val="0"/>
                        </a:spcBef>
                        <a:spcAft>
                          <a:spcPts val="0"/>
                        </a:spcAft>
                        <a:buClr>
                          <a:srgbClr val="000000"/>
                        </a:buClr>
                        <a:buSzPts val="1000"/>
                        <a:buFont typeface="Arial" panose="020B0604020202020204" pitchFamily="34" charset="0"/>
                        <a:buNone/>
                      </a:pPr>
                      <a:r>
                        <a:rPr lang="en-US" sz="1200" b="1" u="sng" strike="noStrike" cap="none"/>
                        <a:t>Thermal Comfort (2)</a:t>
                      </a:r>
                    </a:p>
                    <a:p>
                      <a:pPr marL="171450" marR="0" lvl="0" indent="-171450" algn="l" rtl="0">
                        <a:lnSpc>
                          <a:spcPct val="100000"/>
                        </a:lnSpc>
                        <a:spcBef>
                          <a:spcPts val="0"/>
                        </a:spcBef>
                        <a:spcAft>
                          <a:spcPts val="0"/>
                        </a:spcAft>
                        <a:buClr>
                          <a:srgbClr val="000000"/>
                        </a:buClr>
                        <a:buSzPts val="1000"/>
                        <a:buFont typeface="Arial" panose="020B0604020202020204" pitchFamily="34" charset="0"/>
                        <a:buChar char="•"/>
                      </a:pPr>
                      <a:endParaRPr sz="1200" u="none" strike="noStrike" cap="none"/>
                    </a:p>
                    <a:p>
                      <a:pPr marL="171450" marR="0" lvl="0" indent="-171450" algn="l" rtl="0">
                        <a:lnSpc>
                          <a:spcPct val="100000"/>
                        </a:lnSpc>
                        <a:spcBef>
                          <a:spcPts val="0"/>
                        </a:spcBef>
                        <a:spcAft>
                          <a:spcPts val="0"/>
                        </a:spcAft>
                        <a:buClr>
                          <a:srgbClr val="000000"/>
                        </a:buClr>
                        <a:buSzPts val="1000"/>
                        <a:buFont typeface="Arial"/>
                        <a:buChar char="•"/>
                      </a:pPr>
                      <a:r>
                        <a:rPr lang="en-US" sz="1400" b="1" u="none" strike="noStrike" cap="none">
                          <a:solidFill>
                            <a:srgbClr val="00B050"/>
                          </a:solidFill>
                        </a:rPr>
                        <a:t>World Building Congress in Purdue, USA, 19-23 May</a:t>
                      </a:r>
                      <a:endParaRPr sz="1400" b="1" u="none" strike="noStrike" cap="none">
                        <a:solidFill>
                          <a:srgbClr val="00B050"/>
                        </a:solidFill>
                      </a:endParaRPr>
                    </a:p>
                  </a:txBody>
                  <a:tcPr marL="121933" marR="121933" marT="60967" marB="60967"/>
                </a:tc>
                <a:tc>
                  <a:txBody>
                    <a:bodyPr/>
                    <a:lstStyle/>
                    <a:p>
                      <a:pPr marL="171450" marR="0" lvl="0" indent="-171450" algn="l" rtl="0">
                        <a:lnSpc>
                          <a:spcPct val="100000"/>
                        </a:lnSpc>
                        <a:spcBef>
                          <a:spcPts val="0"/>
                        </a:spcBef>
                        <a:spcAft>
                          <a:spcPts val="0"/>
                        </a:spcAft>
                        <a:buClr>
                          <a:srgbClr val="000000"/>
                        </a:buClr>
                        <a:buSzPts val="1000"/>
                        <a:buFont typeface="Arial"/>
                        <a:buChar char="•"/>
                      </a:pPr>
                      <a:r>
                        <a:rPr lang="en-US" sz="1400" b="1" u="none" strike="noStrike" cap="none"/>
                        <a:t>WG Webinar 06</a:t>
                      </a:r>
                      <a:endParaRPr sz="1400" b="1" u="none" strike="noStrike" cap="none"/>
                    </a:p>
                    <a:p>
                      <a:pPr marL="0" marR="0" lvl="0" indent="0" algn="l" rtl="0">
                        <a:lnSpc>
                          <a:spcPct val="100000"/>
                        </a:lnSpc>
                        <a:spcBef>
                          <a:spcPts val="0"/>
                        </a:spcBef>
                        <a:spcAft>
                          <a:spcPts val="0"/>
                        </a:spcAft>
                        <a:buClr>
                          <a:srgbClr val="000000"/>
                        </a:buClr>
                        <a:buSzPts val="900"/>
                        <a:buFont typeface="Arial"/>
                        <a:buNone/>
                      </a:pPr>
                      <a:r>
                        <a:rPr lang="en-US" sz="1400" b="1" u="none" strike="noStrike" cap="none"/>
                        <a:t>     (1</a:t>
                      </a:r>
                      <a:r>
                        <a:rPr lang="en-US" sz="1400" b="1" u="none" strike="noStrike" cap="none" baseline="30000"/>
                        <a:t>st</a:t>
                      </a:r>
                      <a:r>
                        <a:rPr lang="en-US" sz="1400" b="1" u="none" strike="noStrike" cap="none"/>
                        <a:t> week)</a:t>
                      </a:r>
                    </a:p>
                    <a:p>
                      <a:pPr marL="0" marR="0" lvl="0" indent="0" algn="ctr" rtl="0">
                        <a:lnSpc>
                          <a:spcPct val="100000"/>
                        </a:lnSpc>
                        <a:spcBef>
                          <a:spcPts val="0"/>
                        </a:spcBef>
                        <a:spcAft>
                          <a:spcPts val="0"/>
                        </a:spcAft>
                        <a:buClr>
                          <a:srgbClr val="000000"/>
                        </a:buClr>
                        <a:buSzPts val="900"/>
                        <a:buFont typeface="Arial"/>
                        <a:buNone/>
                      </a:pPr>
                      <a:r>
                        <a:rPr lang="en-US" sz="1200" b="1" u="sng" strike="noStrike" cap="none"/>
                        <a:t>Cool Surface</a:t>
                      </a:r>
                      <a:endParaRPr sz="1200" b="1" u="sng" strike="noStrike" cap="none"/>
                    </a:p>
                    <a:p>
                      <a:pPr marL="171450" marR="0" lvl="0" indent="-107950" algn="l" rtl="0">
                        <a:lnSpc>
                          <a:spcPct val="100000"/>
                        </a:lnSpc>
                        <a:spcBef>
                          <a:spcPts val="0"/>
                        </a:spcBef>
                        <a:spcAft>
                          <a:spcPts val="0"/>
                        </a:spcAft>
                        <a:buClr>
                          <a:srgbClr val="000000"/>
                        </a:buClr>
                        <a:buSzPts val="1000"/>
                        <a:buFont typeface="Arial"/>
                        <a:buNone/>
                      </a:pPr>
                      <a:endParaRPr sz="1400" u="none" strike="noStrike" cap="none"/>
                    </a:p>
                    <a:p>
                      <a:pPr marL="0" marR="0" lvl="0" indent="0" algn="l" rtl="0">
                        <a:lnSpc>
                          <a:spcPct val="100000"/>
                        </a:lnSpc>
                        <a:spcBef>
                          <a:spcPts val="0"/>
                        </a:spcBef>
                        <a:spcAft>
                          <a:spcPts val="0"/>
                        </a:spcAft>
                        <a:buClr>
                          <a:srgbClr val="000000"/>
                        </a:buClr>
                        <a:buSzPts val="1200"/>
                        <a:buFont typeface="Arial"/>
                        <a:buNone/>
                      </a:pPr>
                      <a:endParaRPr sz="1400" u="none" strike="noStrike" cap="none"/>
                    </a:p>
                  </a:txBody>
                  <a:tcPr marL="121933" marR="121933" marT="60967" marB="60967"/>
                </a:tc>
                <a:extLst>
                  <a:ext uri="{0D108BD9-81ED-4DB2-BD59-A6C34878D82A}">
                    <a16:rowId xmlns:a16="http://schemas.microsoft.com/office/drawing/2014/main" val="10001"/>
                  </a:ext>
                </a:extLst>
              </a:tr>
            </a:tbl>
          </a:graphicData>
        </a:graphic>
      </p:graphicFrame>
      <p:sp>
        <p:nvSpPr>
          <p:cNvPr id="70" name="Google Shape;70;p23"/>
          <p:cNvSpPr txBox="1">
            <a:spLocks noGrp="1"/>
          </p:cNvSpPr>
          <p:nvPr>
            <p:ph type="sldNum" idx="12"/>
          </p:nvPr>
        </p:nvSpPr>
        <p:spPr>
          <a:xfrm>
            <a:off x="519227" y="6018905"/>
            <a:ext cx="300000" cy="287323"/>
          </a:xfrm>
          <a:prstGeom prst="rect">
            <a:avLst/>
          </a:prstGeom>
          <a:noFill/>
          <a:ln>
            <a:noFill/>
          </a:ln>
        </p:spPr>
        <p:txBody>
          <a:bodyPr spcFirstLastPara="1" vert="horz" wrap="square" lIns="0" tIns="0" rIns="0" bIns="0" rtlCol="0" anchor="t" anchorCtr="0">
            <a:spAutoFit/>
          </a:bodyPr>
          <a:lstStyle/>
          <a:p>
            <a:fld id="{00000000-1234-1234-1234-123412341234}" type="slidenum">
              <a:rPr lang="en-US"/>
              <a:pPr/>
              <a:t>20</a:t>
            </a:fld>
            <a:endParaRPr/>
          </a:p>
        </p:txBody>
      </p:sp>
      <p:graphicFrame>
        <p:nvGraphicFramePr>
          <p:cNvPr id="74" name="Google Shape;74;p23"/>
          <p:cNvGraphicFramePr/>
          <p:nvPr/>
        </p:nvGraphicFramePr>
        <p:xfrm>
          <a:off x="694331" y="3705374"/>
          <a:ext cx="11097798" cy="2732706"/>
        </p:xfrm>
        <a:graphic>
          <a:graphicData uri="http://schemas.openxmlformats.org/drawingml/2006/table">
            <a:tbl>
              <a:tblPr firstRow="1" bandRow="1">
                <a:noFill/>
              </a:tblPr>
              <a:tblGrid>
                <a:gridCol w="1849633">
                  <a:extLst>
                    <a:ext uri="{9D8B030D-6E8A-4147-A177-3AD203B41FA5}">
                      <a16:colId xmlns:a16="http://schemas.microsoft.com/office/drawing/2014/main" val="20000"/>
                    </a:ext>
                  </a:extLst>
                </a:gridCol>
                <a:gridCol w="1849633">
                  <a:extLst>
                    <a:ext uri="{9D8B030D-6E8A-4147-A177-3AD203B41FA5}">
                      <a16:colId xmlns:a16="http://schemas.microsoft.com/office/drawing/2014/main" val="20001"/>
                    </a:ext>
                  </a:extLst>
                </a:gridCol>
                <a:gridCol w="1849633">
                  <a:extLst>
                    <a:ext uri="{9D8B030D-6E8A-4147-A177-3AD203B41FA5}">
                      <a16:colId xmlns:a16="http://schemas.microsoft.com/office/drawing/2014/main" val="20002"/>
                    </a:ext>
                  </a:extLst>
                </a:gridCol>
                <a:gridCol w="1849633">
                  <a:extLst>
                    <a:ext uri="{9D8B030D-6E8A-4147-A177-3AD203B41FA5}">
                      <a16:colId xmlns:a16="http://schemas.microsoft.com/office/drawing/2014/main" val="20003"/>
                    </a:ext>
                  </a:extLst>
                </a:gridCol>
                <a:gridCol w="1849633">
                  <a:extLst>
                    <a:ext uri="{9D8B030D-6E8A-4147-A177-3AD203B41FA5}">
                      <a16:colId xmlns:a16="http://schemas.microsoft.com/office/drawing/2014/main" val="20004"/>
                    </a:ext>
                  </a:extLst>
                </a:gridCol>
                <a:gridCol w="1849633">
                  <a:extLst>
                    <a:ext uri="{9D8B030D-6E8A-4147-A177-3AD203B41FA5}">
                      <a16:colId xmlns:a16="http://schemas.microsoft.com/office/drawing/2014/main" val="20005"/>
                    </a:ext>
                  </a:extLst>
                </a:gridCol>
              </a:tblGrid>
              <a:tr h="399559">
                <a:tc>
                  <a:txBody>
                    <a:bodyPr/>
                    <a:lstStyle/>
                    <a:p>
                      <a:pPr marL="0" marR="0" lvl="0" indent="0" algn="ctr" rtl="0">
                        <a:lnSpc>
                          <a:spcPct val="100000"/>
                        </a:lnSpc>
                        <a:spcBef>
                          <a:spcPts val="0"/>
                        </a:spcBef>
                        <a:spcAft>
                          <a:spcPts val="0"/>
                        </a:spcAft>
                        <a:buClr>
                          <a:srgbClr val="000000"/>
                        </a:buClr>
                        <a:buSzPts val="1200"/>
                        <a:buFont typeface="Arial"/>
                        <a:buNone/>
                      </a:pPr>
                      <a:r>
                        <a:rPr lang="en-US" sz="1600" u="none" strike="noStrike" cap="none"/>
                        <a:t>July</a:t>
                      </a:r>
                      <a:endParaRPr sz="1900" u="none" strike="noStrike" cap="none"/>
                    </a:p>
                  </a:txBody>
                  <a:tcPr marL="121933" marR="121933" marT="60967" marB="60967"/>
                </a:tc>
                <a:tc>
                  <a:txBody>
                    <a:bodyPr/>
                    <a:lstStyle/>
                    <a:p>
                      <a:pPr marL="0" marR="0" lvl="0" indent="0" algn="ctr" rtl="0">
                        <a:lnSpc>
                          <a:spcPct val="100000"/>
                        </a:lnSpc>
                        <a:spcBef>
                          <a:spcPts val="0"/>
                        </a:spcBef>
                        <a:spcAft>
                          <a:spcPts val="0"/>
                        </a:spcAft>
                        <a:buClr>
                          <a:srgbClr val="000000"/>
                        </a:buClr>
                        <a:buSzPts val="1200"/>
                        <a:buFont typeface="Arial"/>
                        <a:buNone/>
                      </a:pPr>
                      <a:r>
                        <a:rPr lang="en-US" sz="1600" u="none" strike="noStrike" cap="none"/>
                        <a:t>August</a:t>
                      </a:r>
                      <a:endParaRPr sz="1900" u="none" strike="noStrike" cap="none"/>
                    </a:p>
                  </a:txBody>
                  <a:tcPr marL="121933" marR="121933" marT="60967" marB="60967"/>
                </a:tc>
                <a:tc>
                  <a:txBody>
                    <a:bodyPr/>
                    <a:lstStyle/>
                    <a:p>
                      <a:pPr marL="0" marR="0" lvl="0" indent="0" algn="ctr" rtl="0">
                        <a:lnSpc>
                          <a:spcPct val="100000"/>
                        </a:lnSpc>
                        <a:spcBef>
                          <a:spcPts val="0"/>
                        </a:spcBef>
                        <a:spcAft>
                          <a:spcPts val="0"/>
                        </a:spcAft>
                        <a:buClr>
                          <a:srgbClr val="000000"/>
                        </a:buClr>
                        <a:buSzPts val="1200"/>
                        <a:buFont typeface="Arial"/>
                        <a:buNone/>
                      </a:pPr>
                      <a:r>
                        <a:rPr lang="en-US" sz="1600" u="none" strike="noStrike" cap="none"/>
                        <a:t>September</a:t>
                      </a:r>
                      <a:endParaRPr sz="1900" u="none" strike="noStrike" cap="none"/>
                    </a:p>
                  </a:txBody>
                  <a:tcPr marL="121933" marR="121933" marT="60967" marB="60967"/>
                </a:tc>
                <a:tc>
                  <a:txBody>
                    <a:bodyPr/>
                    <a:lstStyle/>
                    <a:p>
                      <a:pPr marL="0" marR="0" lvl="0" indent="0" algn="ctr" rtl="0">
                        <a:lnSpc>
                          <a:spcPct val="100000"/>
                        </a:lnSpc>
                        <a:spcBef>
                          <a:spcPts val="0"/>
                        </a:spcBef>
                        <a:spcAft>
                          <a:spcPts val="0"/>
                        </a:spcAft>
                        <a:buClr>
                          <a:srgbClr val="000000"/>
                        </a:buClr>
                        <a:buSzPts val="1200"/>
                        <a:buFont typeface="Arial"/>
                        <a:buNone/>
                      </a:pPr>
                      <a:r>
                        <a:rPr lang="en-US" sz="1600" u="none" strike="noStrike" cap="none"/>
                        <a:t>October</a:t>
                      </a:r>
                      <a:endParaRPr sz="1900" u="none" strike="noStrike" cap="none"/>
                    </a:p>
                  </a:txBody>
                  <a:tcPr marL="121933" marR="121933" marT="60967" marB="60967"/>
                </a:tc>
                <a:tc>
                  <a:txBody>
                    <a:bodyPr/>
                    <a:lstStyle/>
                    <a:p>
                      <a:pPr marL="0" marR="0" lvl="0" indent="0" algn="ctr" rtl="0">
                        <a:lnSpc>
                          <a:spcPct val="100000"/>
                        </a:lnSpc>
                        <a:spcBef>
                          <a:spcPts val="0"/>
                        </a:spcBef>
                        <a:spcAft>
                          <a:spcPts val="0"/>
                        </a:spcAft>
                        <a:buClr>
                          <a:srgbClr val="000000"/>
                        </a:buClr>
                        <a:buSzPts val="1200"/>
                        <a:buFont typeface="Arial"/>
                        <a:buNone/>
                      </a:pPr>
                      <a:r>
                        <a:rPr lang="en-US" sz="1600" u="none" strike="noStrike" cap="none"/>
                        <a:t>November</a:t>
                      </a:r>
                      <a:endParaRPr sz="1900" u="none" strike="noStrike" cap="none"/>
                    </a:p>
                  </a:txBody>
                  <a:tcPr marL="121933" marR="121933" marT="60967" marB="60967"/>
                </a:tc>
                <a:tc>
                  <a:txBody>
                    <a:bodyPr/>
                    <a:lstStyle/>
                    <a:p>
                      <a:pPr marL="0" marR="0" lvl="0" indent="0" algn="ctr" rtl="0">
                        <a:lnSpc>
                          <a:spcPct val="100000"/>
                        </a:lnSpc>
                        <a:spcBef>
                          <a:spcPts val="0"/>
                        </a:spcBef>
                        <a:spcAft>
                          <a:spcPts val="0"/>
                        </a:spcAft>
                        <a:buClr>
                          <a:srgbClr val="000000"/>
                        </a:buClr>
                        <a:buSzPts val="1200"/>
                        <a:buFont typeface="Arial"/>
                        <a:buNone/>
                      </a:pPr>
                      <a:r>
                        <a:rPr lang="en-US" sz="1600" u="none" strike="noStrike" cap="none"/>
                        <a:t>December</a:t>
                      </a:r>
                      <a:endParaRPr sz="1900" u="none" strike="noStrike" cap="none"/>
                    </a:p>
                  </a:txBody>
                  <a:tcPr marL="121933" marR="121933" marT="60967" marB="60967"/>
                </a:tc>
                <a:extLst>
                  <a:ext uri="{0D108BD9-81ED-4DB2-BD59-A6C34878D82A}">
                    <a16:rowId xmlns:a16="http://schemas.microsoft.com/office/drawing/2014/main" val="10000"/>
                  </a:ext>
                </a:extLst>
              </a:tr>
              <a:tr h="2333147">
                <a:tc>
                  <a:txBody>
                    <a:bodyPr/>
                    <a:lstStyle/>
                    <a:p>
                      <a:pPr marL="171450" marR="0" lvl="0" indent="-171450" algn="l" rtl="0">
                        <a:lnSpc>
                          <a:spcPct val="100000"/>
                        </a:lnSpc>
                        <a:spcBef>
                          <a:spcPts val="0"/>
                        </a:spcBef>
                        <a:spcAft>
                          <a:spcPts val="0"/>
                        </a:spcAft>
                        <a:buClr>
                          <a:srgbClr val="000000"/>
                        </a:buClr>
                        <a:buSzPts val="1000"/>
                        <a:buFont typeface="Arial"/>
                        <a:buChar char="•"/>
                      </a:pPr>
                      <a:r>
                        <a:rPr lang="en-US" sz="1400" b="1" u="none" strike="noStrike" cap="none"/>
                        <a:t>WG Webinar 07</a:t>
                      </a:r>
                      <a:endParaRPr sz="1400" b="1" u="none" strike="noStrike" cap="none"/>
                    </a:p>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r>
                        <a:rPr lang="en-US" sz="1400" b="1" u="none" strike="noStrike" cap="none"/>
                        <a:t>      (4</a:t>
                      </a:r>
                      <a:r>
                        <a:rPr lang="en-US" sz="1400" b="1" u="none" strike="noStrike" cap="none" baseline="30000"/>
                        <a:t>th</a:t>
                      </a:r>
                      <a:r>
                        <a:rPr lang="en-US" sz="1400" b="1" u="none" strike="noStrike" cap="none"/>
                        <a:t> week)</a:t>
                      </a:r>
                    </a:p>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lang="en-US" sz="1200" b="1" u="sng" strike="noStrike" cap="none"/>
                        <a:t>Passive Cooling in LAC</a:t>
                      </a:r>
                    </a:p>
                    <a:p>
                      <a:pPr marL="0" marR="0" lvl="0" indent="0" algn="l" rtl="0">
                        <a:lnSpc>
                          <a:spcPct val="100000"/>
                        </a:lnSpc>
                        <a:spcBef>
                          <a:spcPts val="0"/>
                        </a:spcBef>
                        <a:spcAft>
                          <a:spcPts val="0"/>
                        </a:spcAft>
                        <a:buClr>
                          <a:srgbClr val="000000"/>
                        </a:buClr>
                        <a:buSzPts val="900"/>
                        <a:buFont typeface="Arial"/>
                        <a:buNone/>
                      </a:pPr>
                      <a:endParaRPr sz="1400" u="none" strike="noStrike" cap="none"/>
                    </a:p>
                  </a:txBody>
                  <a:tcPr marL="121933" marR="121933" marT="60967" marB="60967"/>
                </a:tc>
                <a:tc>
                  <a:txBody>
                    <a:bodyPr/>
                    <a:lstStyle/>
                    <a:p>
                      <a:pPr marL="0" marR="0" lvl="0" indent="0" algn="l" rtl="0">
                        <a:lnSpc>
                          <a:spcPct val="100000"/>
                        </a:lnSpc>
                        <a:spcBef>
                          <a:spcPts val="0"/>
                        </a:spcBef>
                        <a:spcAft>
                          <a:spcPts val="0"/>
                        </a:spcAft>
                        <a:buClr>
                          <a:srgbClr val="000000"/>
                        </a:buClr>
                        <a:buSzPts val="900"/>
                        <a:buFont typeface="Arial"/>
                        <a:buNone/>
                      </a:pPr>
                      <a:endParaRPr sz="1400" u="none" strike="noStrike" cap="none"/>
                    </a:p>
                    <a:p>
                      <a:pPr marL="171450" marR="0" lvl="0" indent="-104775" algn="l" rtl="0">
                        <a:lnSpc>
                          <a:spcPct val="100000"/>
                        </a:lnSpc>
                        <a:spcBef>
                          <a:spcPts val="0"/>
                        </a:spcBef>
                        <a:spcAft>
                          <a:spcPts val="0"/>
                        </a:spcAft>
                        <a:buClr>
                          <a:srgbClr val="000000"/>
                        </a:buClr>
                        <a:buSzPts val="105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200"/>
                        <a:buFont typeface="Arial"/>
                        <a:buNone/>
                      </a:pPr>
                      <a:endParaRPr sz="1400" u="none" strike="noStrike" cap="none"/>
                    </a:p>
                  </a:txBody>
                  <a:tcPr marL="121933" marR="121933" marT="60967" marB="60967"/>
                </a:tc>
                <a:tc>
                  <a:txBody>
                    <a:bodyPr/>
                    <a:lstStyle/>
                    <a:p>
                      <a:pPr marL="0" marR="0" lvl="0" indent="0" algn="l" rtl="0">
                        <a:lnSpc>
                          <a:spcPct val="100000"/>
                        </a:lnSpc>
                        <a:spcBef>
                          <a:spcPts val="0"/>
                        </a:spcBef>
                        <a:spcAft>
                          <a:spcPts val="0"/>
                        </a:spcAft>
                        <a:buClr>
                          <a:srgbClr val="000000"/>
                        </a:buClr>
                        <a:buSzPts val="1200"/>
                        <a:buFont typeface="Arial"/>
                        <a:buNone/>
                      </a:pPr>
                      <a:endParaRPr sz="1400" u="none" strike="noStrike" cap="none"/>
                    </a:p>
                  </a:txBody>
                  <a:tcPr marL="121933" marR="121933" marT="60967" marB="60967"/>
                </a:tc>
                <a:tc>
                  <a:txBody>
                    <a:bodyPr/>
                    <a:lstStyle/>
                    <a:p>
                      <a:pPr marL="171450" marR="0" lvl="0" indent="-171450" algn="l" rtl="0">
                        <a:lnSpc>
                          <a:spcPct val="100000"/>
                        </a:lnSpc>
                        <a:spcBef>
                          <a:spcPts val="0"/>
                        </a:spcBef>
                        <a:spcAft>
                          <a:spcPts val="0"/>
                        </a:spcAft>
                        <a:buClr>
                          <a:srgbClr val="000000"/>
                        </a:buClr>
                        <a:buSzPts val="1050"/>
                        <a:buFont typeface="Arial"/>
                        <a:buChar char="•"/>
                      </a:pPr>
                      <a:r>
                        <a:rPr lang="en-US" sz="1400" b="1" u="none" strike="noStrike" cap="none"/>
                        <a:t>WG Webinar 08</a:t>
                      </a:r>
                      <a:endParaRPr sz="1400" b="1" u="none" strike="noStrike" cap="none"/>
                    </a:p>
                    <a:p>
                      <a:pPr marL="0" marR="0" lvl="0" indent="0" algn="l" rtl="0">
                        <a:lnSpc>
                          <a:spcPct val="100000"/>
                        </a:lnSpc>
                        <a:spcBef>
                          <a:spcPts val="0"/>
                        </a:spcBef>
                        <a:spcAft>
                          <a:spcPts val="0"/>
                        </a:spcAft>
                        <a:buClr>
                          <a:srgbClr val="000000"/>
                        </a:buClr>
                        <a:buSzPts val="900"/>
                        <a:buFont typeface="Arial"/>
                        <a:buNone/>
                      </a:pPr>
                      <a:r>
                        <a:rPr lang="en-US" sz="1400" b="1" u="none" strike="noStrike" cap="none"/>
                        <a:t>     (1</a:t>
                      </a:r>
                      <a:r>
                        <a:rPr lang="en-US" sz="1400" b="1" u="none" strike="noStrike" cap="none" baseline="30000"/>
                        <a:t>st</a:t>
                      </a:r>
                      <a:r>
                        <a:rPr lang="en-US" sz="1400" b="1" u="none" strike="noStrike" cap="none"/>
                        <a:t> week)</a:t>
                      </a:r>
                    </a:p>
                    <a:p>
                      <a:pPr marL="0" marR="0" lvl="0" indent="0" algn="ctr" rtl="0">
                        <a:lnSpc>
                          <a:spcPct val="100000"/>
                        </a:lnSpc>
                        <a:spcBef>
                          <a:spcPts val="0"/>
                        </a:spcBef>
                        <a:spcAft>
                          <a:spcPts val="0"/>
                        </a:spcAft>
                        <a:buClr>
                          <a:srgbClr val="000000"/>
                        </a:buClr>
                        <a:buSzPts val="900"/>
                        <a:buFont typeface="Arial"/>
                        <a:buNone/>
                      </a:pPr>
                      <a:r>
                        <a:rPr lang="en-US" sz="1200" b="1" u="sng" strike="noStrike" cap="none"/>
                        <a:t>Natural ventilation</a:t>
                      </a:r>
                      <a:endParaRPr sz="1200" b="1" u="sng" strike="noStrike" cap="none"/>
                    </a:p>
                    <a:p>
                      <a:pPr marL="171450" marR="0" lvl="0" indent="-104775" algn="l" rtl="0">
                        <a:lnSpc>
                          <a:spcPct val="100000"/>
                        </a:lnSpc>
                        <a:spcBef>
                          <a:spcPts val="0"/>
                        </a:spcBef>
                        <a:spcAft>
                          <a:spcPts val="0"/>
                        </a:spcAft>
                        <a:buClr>
                          <a:srgbClr val="000000"/>
                        </a:buClr>
                        <a:buSzPts val="105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200"/>
                        <a:buFont typeface="Arial"/>
                        <a:buNone/>
                      </a:pPr>
                      <a:endParaRPr sz="1400" u="none" strike="noStrike" cap="none"/>
                    </a:p>
                  </a:txBody>
                  <a:tcPr marL="121933" marR="121933" marT="60967" marB="60967"/>
                </a:tc>
                <a:tc>
                  <a:txBody>
                    <a:bodyPr/>
                    <a:lstStyle/>
                    <a:p>
                      <a:pPr marL="171450" marR="0" lvl="0" indent="-107950" algn="l" rtl="0">
                        <a:lnSpc>
                          <a:spcPct val="100000"/>
                        </a:lnSpc>
                        <a:spcBef>
                          <a:spcPts val="0"/>
                        </a:spcBef>
                        <a:spcAft>
                          <a:spcPts val="0"/>
                        </a:spcAft>
                        <a:buClr>
                          <a:srgbClr val="000000"/>
                        </a:buClr>
                        <a:buSzPts val="1000"/>
                        <a:buFont typeface="Arial"/>
                        <a:buNone/>
                      </a:pPr>
                      <a:endParaRPr sz="1400" u="none" strike="noStrike" cap="none"/>
                    </a:p>
                    <a:p>
                      <a:pPr marL="0" marR="0" lvl="0" indent="0" algn="l" rtl="0">
                        <a:lnSpc>
                          <a:spcPct val="100000"/>
                        </a:lnSpc>
                        <a:spcBef>
                          <a:spcPts val="0"/>
                        </a:spcBef>
                        <a:spcAft>
                          <a:spcPts val="0"/>
                        </a:spcAft>
                        <a:buClr>
                          <a:srgbClr val="000000"/>
                        </a:buClr>
                        <a:buSzPts val="1000"/>
                        <a:buFont typeface="Arial"/>
                        <a:buNone/>
                      </a:pPr>
                      <a:endParaRPr sz="1400" u="none" strike="noStrike" cap="none"/>
                    </a:p>
                    <a:p>
                      <a:pPr marL="171450" marR="0" lvl="0" indent="-107950" algn="l" rtl="0">
                        <a:lnSpc>
                          <a:spcPct val="100000"/>
                        </a:lnSpc>
                        <a:spcBef>
                          <a:spcPts val="0"/>
                        </a:spcBef>
                        <a:spcAft>
                          <a:spcPts val="0"/>
                        </a:spcAft>
                        <a:buClr>
                          <a:srgbClr val="000000"/>
                        </a:buClr>
                        <a:buSzPts val="1000"/>
                        <a:buFont typeface="Arial"/>
                        <a:buNone/>
                      </a:pPr>
                      <a:endParaRPr sz="1400" u="none" strike="noStrike" cap="none"/>
                    </a:p>
                    <a:p>
                      <a:pPr marL="171450" marR="0" lvl="0" indent="-171450" algn="l" rtl="0">
                        <a:lnSpc>
                          <a:spcPct val="100000"/>
                        </a:lnSpc>
                        <a:spcBef>
                          <a:spcPts val="0"/>
                        </a:spcBef>
                        <a:spcAft>
                          <a:spcPts val="0"/>
                        </a:spcAft>
                        <a:buClr>
                          <a:srgbClr val="000000"/>
                        </a:buClr>
                        <a:buSzPts val="1000"/>
                        <a:buFont typeface="Arial"/>
                        <a:buChar char="•"/>
                      </a:pPr>
                      <a:r>
                        <a:rPr lang="en-US" sz="1400" b="1" u="none" strike="noStrike" cap="none">
                          <a:solidFill>
                            <a:srgbClr val="00B050"/>
                          </a:solidFill>
                        </a:rPr>
                        <a:t>COP30 in Brazil (from 10 to 21)</a:t>
                      </a:r>
                      <a:endParaRPr sz="1400" b="1" u="none" strike="noStrike" cap="none">
                        <a:solidFill>
                          <a:srgbClr val="00B050"/>
                        </a:solidFill>
                      </a:endParaRPr>
                    </a:p>
                  </a:txBody>
                  <a:tcPr marL="121933" marR="121933" marT="60967" marB="60967"/>
                </a:tc>
                <a:tc>
                  <a:txBody>
                    <a:bodyPr/>
                    <a:lstStyle/>
                    <a:p>
                      <a:pPr marL="171450" marR="0" lvl="0" indent="-171450" algn="l" rtl="0">
                        <a:lnSpc>
                          <a:spcPct val="100000"/>
                        </a:lnSpc>
                        <a:spcBef>
                          <a:spcPts val="0"/>
                        </a:spcBef>
                        <a:spcAft>
                          <a:spcPts val="0"/>
                        </a:spcAft>
                        <a:buClr>
                          <a:srgbClr val="000000"/>
                        </a:buClr>
                        <a:buSzPts val="1050"/>
                        <a:buFont typeface="Arial"/>
                        <a:buChar char="•"/>
                      </a:pPr>
                      <a:r>
                        <a:rPr lang="en-US" sz="1400" b="1" u="none" strike="noStrike" cap="none"/>
                        <a:t>WG Webinar 09</a:t>
                      </a:r>
                      <a:endParaRPr sz="1400" b="1" u="none" strike="noStrike" cap="none"/>
                    </a:p>
                    <a:p>
                      <a:pPr marL="0" marR="0" lvl="0" indent="0" algn="l" rtl="0">
                        <a:lnSpc>
                          <a:spcPct val="100000"/>
                        </a:lnSpc>
                        <a:spcBef>
                          <a:spcPts val="0"/>
                        </a:spcBef>
                        <a:spcAft>
                          <a:spcPts val="0"/>
                        </a:spcAft>
                        <a:buClr>
                          <a:srgbClr val="000000"/>
                        </a:buClr>
                        <a:buSzPts val="900"/>
                        <a:buFont typeface="Arial"/>
                        <a:buNone/>
                      </a:pPr>
                      <a:r>
                        <a:rPr lang="en-US" sz="1400" b="1" u="none" strike="noStrike" cap="none"/>
                        <a:t>     (1</a:t>
                      </a:r>
                      <a:r>
                        <a:rPr lang="en-US" sz="1400" b="1" u="none" strike="noStrike" cap="none" baseline="30000"/>
                        <a:t>st</a:t>
                      </a:r>
                      <a:r>
                        <a:rPr lang="en-US" sz="1400" b="1" u="none" strike="noStrike" cap="none"/>
                        <a:t> week)</a:t>
                      </a:r>
                    </a:p>
                    <a:p>
                      <a:pPr marL="0" marR="0" lvl="0" indent="0" algn="ctr" rtl="0">
                        <a:lnSpc>
                          <a:spcPct val="100000"/>
                        </a:lnSpc>
                        <a:spcBef>
                          <a:spcPts val="0"/>
                        </a:spcBef>
                        <a:spcAft>
                          <a:spcPts val="0"/>
                        </a:spcAft>
                        <a:buClr>
                          <a:srgbClr val="000000"/>
                        </a:buClr>
                        <a:buSzPts val="900"/>
                        <a:buFont typeface="Arial"/>
                        <a:buNone/>
                      </a:pPr>
                      <a:r>
                        <a:rPr lang="en-US" sz="1200" b="1" u="sng" strike="noStrike" cap="none"/>
                        <a:t>Passive operation</a:t>
                      </a:r>
                      <a:endParaRPr sz="1200" b="1" u="sng" strike="noStrike" cap="none"/>
                    </a:p>
                    <a:p>
                      <a:pPr marL="171450" marR="0" lvl="0" indent="-104775" algn="l" rtl="0">
                        <a:lnSpc>
                          <a:spcPct val="100000"/>
                        </a:lnSpc>
                        <a:spcBef>
                          <a:spcPts val="0"/>
                        </a:spcBef>
                        <a:spcAft>
                          <a:spcPts val="0"/>
                        </a:spcAft>
                        <a:buClr>
                          <a:srgbClr val="000000"/>
                        </a:buClr>
                        <a:buSzPts val="105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200"/>
                        <a:buFont typeface="Arial"/>
                        <a:buNone/>
                      </a:pPr>
                      <a:endParaRPr sz="1400" u="none" strike="noStrike" cap="none"/>
                    </a:p>
                  </a:txBody>
                  <a:tcPr marL="121933" marR="121933" marT="60967" marB="60967"/>
                </a:tc>
                <a:extLst>
                  <a:ext uri="{0D108BD9-81ED-4DB2-BD59-A6C34878D82A}">
                    <a16:rowId xmlns:a16="http://schemas.microsoft.com/office/drawing/2014/main" val="10001"/>
                  </a:ext>
                </a:extLst>
              </a:tr>
            </a:tbl>
          </a:graphicData>
        </a:graphic>
      </p:graphicFrame>
      <p:sp>
        <p:nvSpPr>
          <p:cNvPr id="4" name="Arrow: Pentagon 3">
            <a:extLst>
              <a:ext uri="{FF2B5EF4-FFF2-40B4-BE49-F238E27FC236}">
                <a16:creationId xmlns:a16="http://schemas.microsoft.com/office/drawing/2014/main" id="{790D3667-492B-ED6B-A944-8DDAD4C367AB}"/>
              </a:ext>
            </a:extLst>
          </p:cNvPr>
          <p:cNvSpPr/>
          <p:nvPr/>
        </p:nvSpPr>
        <p:spPr>
          <a:xfrm>
            <a:off x="4400035" y="3275872"/>
            <a:ext cx="7366992" cy="263304"/>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Passive Cooling Guidelines </a:t>
            </a:r>
          </a:p>
        </p:txBody>
      </p:sp>
      <p:sp>
        <p:nvSpPr>
          <p:cNvPr id="5" name="Arrow: Pentagon 4">
            <a:extLst>
              <a:ext uri="{FF2B5EF4-FFF2-40B4-BE49-F238E27FC236}">
                <a16:creationId xmlns:a16="http://schemas.microsoft.com/office/drawing/2014/main" id="{D28F2B5F-8438-F3CD-A6B5-3C76FDA29E2A}"/>
              </a:ext>
            </a:extLst>
          </p:cNvPr>
          <p:cNvSpPr/>
          <p:nvPr/>
        </p:nvSpPr>
        <p:spPr>
          <a:xfrm>
            <a:off x="716539" y="6021569"/>
            <a:ext cx="8455061" cy="287200"/>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Passive Cooling Guidelines</a:t>
            </a:r>
          </a:p>
        </p:txBody>
      </p:sp>
      <p:sp>
        <p:nvSpPr>
          <p:cNvPr id="6" name="Arrow: Pentagon 5">
            <a:extLst>
              <a:ext uri="{FF2B5EF4-FFF2-40B4-BE49-F238E27FC236}">
                <a16:creationId xmlns:a16="http://schemas.microsoft.com/office/drawing/2014/main" id="{6DA98C85-4AB1-5FA1-597B-27DA09162803}"/>
              </a:ext>
            </a:extLst>
          </p:cNvPr>
          <p:cNvSpPr/>
          <p:nvPr/>
        </p:nvSpPr>
        <p:spPr>
          <a:xfrm>
            <a:off x="2553084" y="5629959"/>
            <a:ext cx="6618515" cy="287200"/>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Online Database Development under </a:t>
            </a:r>
            <a:r>
              <a:rPr lang="en-US" sz="1400" err="1"/>
              <a:t>GlobalABC</a:t>
            </a:r>
            <a:r>
              <a:rPr lang="en-US" sz="1400"/>
              <a:t>/Cool Coalition</a:t>
            </a:r>
          </a:p>
        </p:txBody>
      </p:sp>
      <p:sp>
        <p:nvSpPr>
          <p:cNvPr id="7" name="Oval 6">
            <a:extLst>
              <a:ext uri="{FF2B5EF4-FFF2-40B4-BE49-F238E27FC236}">
                <a16:creationId xmlns:a16="http://schemas.microsoft.com/office/drawing/2014/main" id="{9ECA3D7A-CA17-89B2-823B-3CC61964D14F}"/>
              </a:ext>
            </a:extLst>
          </p:cNvPr>
          <p:cNvSpPr/>
          <p:nvPr/>
        </p:nvSpPr>
        <p:spPr>
          <a:xfrm>
            <a:off x="9061595" y="5684323"/>
            <a:ext cx="220007" cy="190028"/>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a:extLst>
              <a:ext uri="{FF2B5EF4-FFF2-40B4-BE49-F238E27FC236}">
                <a16:creationId xmlns:a16="http://schemas.microsoft.com/office/drawing/2014/main" id="{6877A29E-8DDD-188B-BC50-316C2E3C7325}"/>
              </a:ext>
            </a:extLst>
          </p:cNvPr>
          <p:cNvSpPr/>
          <p:nvPr/>
        </p:nvSpPr>
        <p:spPr>
          <a:xfrm>
            <a:off x="9061594" y="6070429"/>
            <a:ext cx="220007" cy="190028"/>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Box 9">
            <a:extLst>
              <a:ext uri="{FF2B5EF4-FFF2-40B4-BE49-F238E27FC236}">
                <a16:creationId xmlns:a16="http://schemas.microsoft.com/office/drawing/2014/main" id="{8E4DDF2C-0C52-DA67-D87A-4C690C97A1E7}"/>
              </a:ext>
            </a:extLst>
          </p:cNvPr>
          <p:cNvSpPr txBox="1"/>
          <p:nvPr/>
        </p:nvSpPr>
        <p:spPr>
          <a:xfrm>
            <a:off x="9171597" y="5773758"/>
            <a:ext cx="1338372" cy="318100"/>
          </a:xfrm>
          <a:prstGeom prst="rect">
            <a:avLst/>
          </a:prstGeom>
          <a:noFill/>
        </p:spPr>
        <p:txBody>
          <a:bodyPr wrap="square">
            <a:spAutoFit/>
          </a:bodyPr>
          <a:lstStyle/>
          <a:p>
            <a:pPr>
              <a:buClr>
                <a:srgbClr val="000000"/>
              </a:buClr>
              <a:buSzPts val="900"/>
            </a:pPr>
            <a:r>
              <a:rPr lang="en-US" sz="1467">
                <a:solidFill>
                  <a:srgbClr val="FF0000"/>
                </a:solidFill>
              </a:rPr>
              <a:t>COP Launch</a:t>
            </a:r>
          </a:p>
        </p:txBody>
      </p:sp>
      <p:sp>
        <p:nvSpPr>
          <p:cNvPr id="2" name="Google Shape;56;p24">
            <a:extLst>
              <a:ext uri="{FF2B5EF4-FFF2-40B4-BE49-F238E27FC236}">
                <a16:creationId xmlns:a16="http://schemas.microsoft.com/office/drawing/2014/main" id="{54E1C974-6BA0-F7A8-FB76-646B6E48B94C}"/>
              </a:ext>
            </a:extLst>
          </p:cNvPr>
          <p:cNvSpPr txBox="1"/>
          <p:nvPr/>
        </p:nvSpPr>
        <p:spPr>
          <a:xfrm>
            <a:off x="519227" y="236585"/>
            <a:ext cx="9567600" cy="584735"/>
          </a:xfrm>
          <a:prstGeom prst="rect">
            <a:avLst/>
          </a:prstGeom>
          <a:noFill/>
          <a:ln>
            <a:noFill/>
          </a:ln>
        </p:spPr>
        <p:txBody>
          <a:bodyPr spcFirstLastPara="1" wrap="square" lIns="91433" tIns="45700" rIns="91433" bIns="45700" anchor="t" anchorCtr="0">
            <a:spAutoFit/>
          </a:bodyPr>
          <a:lstStyle/>
          <a:p>
            <a:pPr>
              <a:buClr>
                <a:srgbClr val="000000"/>
              </a:buClr>
              <a:buSzPts val="3000"/>
            </a:pPr>
            <a:r>
              <a:rPr lang="en-US" sz="3200" b="1">
                <a:solidFill>
                  <a:srgbClr val="00B0F0"/>
                </a:solidFill>
                <a:latin typeface="Roboto"/>
                <a:ea typeface="Roboto"/>
                <a:sym typeface="Roboto"/>
              </a:rPr>
              <a:t>Passive Cooling WG Calendar 2025</a:t>
            </a:r>
            <a:endParaRPr sz="3200">
              <a:solidFill>
                <a:srgbClr val="00B0F0"/>
              </a:solidFill>
              <a:latin typeface="Arial"/>
              <a:ea typeface="Arial"/>
              <a:cs typeface="Arial"/>
              <a:sym typeface="Arial"/>
            </a:endParaRPr>
          </a:p>
        </p:txBody>
      </p:sp>
      <p:pic>
        <p:nvPicPr>
          <p:cNvPr id="3" name="Google Shape;59;p24">
            <a:extLst>
              <a:ext uri="{FF2B5EF4-FFF2-40B4-BE49-F238E27FC236}">
                <a16:creationId xmlns:a16="http://schemas.microsoft.com/office/drawing/2014/main" id="{05746BF4-4551-E7D2-940F-CB76A8E89465}"/>
              </a:ext>
            </a:extLst>
          </p:cNvPr>
          <p:cNvPicPr preferRelativeResize="0"/>
          <p:nvPr/>
        </p:nvPicPr>
        <p:blipFill rotWithShape="1">
          <a:blip r:embed="rId3">
            <a:alphaModFix/>
          </a:blip>
          <a:srcRect/>
          <a:stretch/>
        </p:blipFill>
        <p:spPr>
          <a:xfrm>
            <a:off x="8080675" y="63651"/>
            <a:ext cx="862421" cy="847485"/>
          </a:xfrm>
          <a:prstGeom prst="rect">
            <a:avLst/>
          </a:prstGeom>
          <a:noFill/>
          <a:ln>
            <a:noFill/>
          </a:ln>
        </p:spPr>
      </p:pic>
      <p:pic>
        <p:nvPicPr>
          <p:cNvPr id="9" name="Google Shape;60;p24" descr="A picture containing graphical user interface&#10;&#10;Description automatically generated">
            <a:extLst>
              <a:ext uri="{FF2B5EF4-FFF2-40B4-BE49-F238E27FC236}">
                <a16:creationId xmlns:a16="http://schemas.microsoft.com/office/drawing/2014/main" id="{ADCB4C32-65D5-B2CF-C0EE-7C76BB6FF728}"/>
              </a:ext>
            </a:extLst>
          </p:cNvPr>
          <p:cNvPicPr preferRelativeResize="0"/>
          <p:nvPr/>
        </p:nvPicPr>
        <p:blipFill rotWithShape="1">
          <a:blip r:embed="rId4">
            <a:alphaModFix/>
          </a:blip>
          <a:srcRect/>
          <a:stretch/>
        </p:blipFill>
        <p:spPr>
          <a:xfrm>
            <a:off x="10320555" y="188076"/>
            <a:ext cx="1529757" cy="546529"/>
          </a:xfrm>
          <a:prstGeom prst="rect">
            <a:avLst/>
          </a:prstGeom>
          <a:noFill/>
          <a:ln>
            <a:noFill/>
          </a:ln>
        </p:spPr>
      </p:pic>
      <p:pic>
        <p:nvPicPr>
          <p:cNvPr id="11" name="Google Shape;61;p24" descr="Home - Cool Coalition">
            <a:extLst>
              <a:ext uri="{FF2B5EF4-FFF2-40B4-BE49-F238E27FC236}">
                <a16:creationId xmlns:a16="http://schemas.microsoft.com/office/drawing/2014/main" id="{507E3E4A-D676-220D-35AB-687ABCD0504B}"/>
              </a:ext>
            </a:extLst>
          </p:cNvPr>
          <p:cNvPicPr preferRelativeResize="0"/>
          <p:nvPr/>
        </p:nvPicPr>
        <p:blipFill rotWithShape="1">
          <a:blip r:embed="rId5">
            <a:alphaModFix/>
          </a:blip>
          <a:srcRect/>
          <a:stretch/>
        </p:blipFill>
        <p:spPr>
          <a:xfrm>
            <a:off x="8943097" y="180634"/>
            <a:ext cx="1279916" cy="534836"/>
          </a:xfrm>
          <a:prstGeom prst="rect">
            <a:avLst/>
          </a:prstGeom>
          <a:noFill/>
          <a:ln>
            <a:noFill/>
          </a:ln>
        </p:spPr>
      </p:pic>
      <p:cxnSp>
        <p:nvCxnSpPr>
          <p:cNvPr id="12" name="Straight Connector 11">
            <a:extLst>
              <a:ext uri="{FF2B5EF4-FFF2-40B4-BE49-F238E27FC236}">
                <a16:creationId xmlns:a16="http://schemas.microsoft.com/office/drawing/2014/main" id="{0E27A04D-DFC1-D24D-3C73-999CF72DB3BF}"/>
              </a:ext>
            </a:extLst>
          </p:cNvPr>
          <p:cNvCxnSpPr/>
          <p:nvPr/>
        </p:nvCxnSpPr>
        <p:spPr>
          <a:xfrm>
            <a:off x="543332" y="843357"/>
            <a:ext cx="1134616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5">
          <a:extLst>
            <a:ext uri="{FF2B5EF4-FFF2-40B4-BE49-F238E27FC236}">
              <a16:creationId xmlns:a16="http://schemas.microsoft.com/office/drawing/2014/main" id="{C7797257-20B9-D264-97DF-9E7FEBFAEDFA}"/>
            </a:ext>
          </a:extLst>
        </p:cNvPr>
        <p:cNvGrpSpPr/>
        <p:nvPr/>
      </p:nvGrpSpPr>
      <p:grpSpPr>
        <a:xfrm>
          <a:off x="0" y="0"/>
          <a:ext cx="0" cy="0"/>
          <a:chOff x="0" y="0"/>
          <a:chExt cx="0" cy="0"/>
        </a:xfrm>
      </p:grpSpPr>
      <p:sp>
        <p:nvSpPr>
          <p:cNvPr id="56" name="Google Shape;56;p24">
            <a:extLst>
              <a:ext uri="{FF2B5EF4-FFF2-40B4-BE49-F238E27FC236}">
                <a16:creationId xmlns:a16="http://schemas.microsoft.com/office/drawing/2014/main" id="{8EC36BD6-185C-404B-EE3C-B942BC0FAFC3}"/>
              </a:ext>
            </a:extLst>
          </p:cNvPr>
          <p:cNvSpPr txBox="1"/>
          <p:nvPr/>
        </p:nvSpPr>
        <p:spPr>
          <a:xfrm>
            <a:off x="519227" y="236585"/>
            <a:ext cx="9567600" cy="584735"/>
          </a:xfrm>
          <a:prstGeom prst="rect">
            <a:avLst/>
          </a:prstGeom>
          <a:noFill/>
          <a:ln>
            <a:noFill/>
          </a:ln>
        </p:spPr>
        <p:txBody>
          <a:bodyPr spcFirstLastPara="1" wrap="square" lIns="91433" tIns="45700" rIns="91433" bIns="45700" anchor="t" anchorCtr="0">
            <a:spAutoFit/>
          </a:bodyPr>
          <a:lstStyle/>
          <a:p>
            <a:pPr>
              <a:buClr>
                <a:srgbClr val="000000"/>
              </a:buClr>
              <a:buSzPts val="3000"/>
            </a:pPr>
            <a:r>
              <a:rPr lang="en-US" sz="3200" b="1">
                <a:solidFill>
                  <a:srgbClr val="00B0F0"/>
                </a:solidFill>
                <a:latin typeface="Roboto"/>
                <a:ea typeface="Roboto"/>
                <a:cs typeface="Roboto"/>
                <a:sym typeface="Roboto"/>
              </a:rPr>
              <a:t>Webinars &amp; Guidelines Development</a:t>
            </a:r>
            <a:endParaRPr lang="en-US" sz="3200">
              <a:solidFill>
                <a:srgbClr val="00B0F0"/>
              </a:solidFill>
              <a:latin typeface="Arial"/>
              <a:ea typeface="Arial"/>
              <a:cs typeface="Arial"/>
              <a:sym typeface="Arial"/>
            </a:endParaRPr>
          </a:p>
        </p:txBody>
      </p:sp>
      <p:pic>
        <p:nvPicPr>
          <p:cNvPr id="59" name="Google Shape;59;p24">
            <a:extLst>
              <a:ext uri="{FF2B5EF4-FFF2-40B4-BE49-F238E27FC236}">
                <a16:creationId xmlns:a16="http://schemas.microsoft.com/office/drawing/2014/main" id="{DDCDF05F-368A-31DC-0CC2-942B678CA54B}"/>
              </a:ext>
            </a:extLst>
          </p:cNvPr>
          <p:cNvPicPr preferRelativeResize="0"/>
          <p:nvPr/>
        </p:nvPicPr>
        <p:blipFill rotWithShape="1">
          <a:blip r:embed="rId3">
            <a:alphaModFix/>
          </a:blip>
          <a:srcRect/>
          <a:stretch/>
        </p:blipFill>
        <p:spPr>
          <a:xfrm>
            <a:off x="8080675" y="63651"/>
            <a:ext cx="862421" cy="847485"/>
          </a:xfrm>
          <a:prstGeom prst="rect">
            <a:avLst/>
          </a:prstGeom>
          <a:noFill/>
          <a:ln>
            <a:noFill/>
          </a:ln>
        </p:spPr>
      </p:pic>
      <p:pic>
        <p:nvPicPr>
          <p:cNvPr id="60" name="Google Shape;60;p24" descr="A picture containing graphical user interface&#10;&#10;Description automatically generated">
            <a:extLst>
              <a:ext uri="{FF2B5EF4-FFF2-40B4-BE49-F238E27FC236}">
                <a16:creationId xmlns:a16="http://schemas.microsoft.com/office/drawing/2014/main" id="{CD5A891E-F20B-0FEF-3674-E7BAD1755A9A}"/>
              </a:ext>
            </a:extLst>
          </p:cNvPr>
          <p:cNvPicPr preferRelativeResize="0"/>
          <p:nvPr/>
        </p:nvPicPr>
        <p:blipFill rotWithShape="1">
          <a:blip r:embed="rId4">
            <a:alphaModFix/>
          </a:blip>
          <a:srcRect/>
          <a:stretch/>
        </p:blipFill>
        <p:spPr>
          <a:xfrm>
            <a:off x="10320555" y="188076"/>
            <a:ext cx="1529757" cy="546529"/>
          </a:xfrm>
          <a:prstGeom prst="rect">
            <a:avLst/>
          </a:prstGeom>
          <a:noFill/>
          <a:ln>
            <a:noFill/>
          </a:ln>
        </p:spPr>
      </p:pic>
      <p:pic>
        <p:nvPicPr>
          <p:cNvPr id="61" name="Google Shape;61;p24" descr="Home - Cool Coalition">
            <a:extLst>
              <a:ext uri="{FF2B5EF4-FFF2-40B4-BE49-F238E27FC236}">
                <a16:creationId xmlns:a16="http://schemas.microsoft.com/office/drawing/2014/main" id="{7DBD1520-C422-6139-5396-2BE8639865FE}"/>
              </a:ext>
            </a:extLst>
          </p:cNvPr>
          <p:cNvPicPr preferRelativeResize="0"/>
          <p:nvPr/>
        </p:nvPicPr>
        <p:blipFill rotWithShape="1">
          <a:blip r:embed="rId5">
            <a:alphaModFix/>
          </a:blip>
          <a:srcRect/>
          <a:stretch/>
        </p:blipFill>
        <p:spPr>
          <a:xfrm>
            <a:off x="8943097" y="180634"/>
            <a:ext cx="1279916" cy="534836"/>
          </a:xfrm>
          <a:prstGeom prst="rect">
            <a:avLst/>
          </a:prstGeom>
          <a:noFill/>
          <a:ln>
            <a:noFill/>
          </a:ln>
        </p:spPr>
      </p:pic>
      <p:pic>
        <p:nvPicPr>
          <p:cNvPr id="3" name="Picture 2">
            <a:extLst>
              <a:ext uri="{FF2B5EF4-FFF2-40B4-BE49-F238E27FC236}">
                <a16:creationId xmlns:a16="http://schemas.microsoft.com/office/drawing/2014/main" id="{A82C7FA0-5C2A-9142-4AAD-39766DFAAFCE}"/>
              </a:ext>
            </a:extLst>
          </p:cNvPr>
          <p:cNvPicPr>
            <a:picLocks noChangeAspect="1"/>
          </p:cNvPicPr>
          <p:nvPr/>
        </p:nvPicPr>
        <p:blipFill>
          <a:blip r:embed="rId6"/>
          <a:srcRect t="26280" r="49801"/>
          <a:stretch/>
        </p:blipFill>
        <p:spPr>
          <a:xfrm>
            <a:off x="427077" y="4824528"/>
            <a:ext cx="3449595" cy="1987873"/>
          </a:xfrm>
          <a:prstGeom prst="rect">
            <a:avLst/>
          </a:prstGeom>
        </p:spPr>
      </p:pic>
      <p:pic>
        <p:nvPicPr>
          <p:cNvPr id="5" name="Picture 4">
            <a:extLst>
              <a:ext uri="{FF2B5EF4-FFF2-40B4-BE49-F238E27FC236}">
                <a16:creationId xmlns:a16="http://schemas.microsoft.com/office/drawing/2014/main" id="{6E1F4F92-C695-0D97-322F-BE0FE60DF31A}"/>
              </a:ext>
            </a:extLst>
          </p:cNvPr>
          <p:cNvPicPr>
            <a:picLocks noChangeAspect="1"/>
          </p:cNvPicPr>
          <p:nvPr/>
        </p:nvPicPr>
        <p:blipFill>
          <a:blip r:embed="rId7"/>
          <a:srcRect l="1041" t="23872" r="47807"/>
          <a:stretch/>
        </p:blipFill>
        <p:spPr>
          <a:xfrm>
            <a:off x="508788" y="2915700"/>
            <a:ext cx="3343329" cy="1918352"/>
          </a:xfrm>
          <a:prstGeom prst="rect">
            <a:avLst/>
          </a:prstGeom>
        </p:spPr>
      </p:pic>
      <p:pic>
        <p:nvPicPr>
          <p:cNvPr id="7" name="Picture 6">
            <a:extLst>
              <a:ext uri="{FF2B5EF4-FFF2-40B4-BE49-F238E27FC236}">
                <a16:creationId xmlns:a16="http://schemas.microsoft.com/office/drawing/2014/main" id="{C1BDB589-2F47-C177-33C3-37F4FFB7FB50}"/>
              </a:ext>
            </a:extLst>
          </p:cNvPr>
          <p:cNvPicPr>
            <a:picLocks noChangeAspect="1"/>
          </p:cNvPicPr>
          <p:nvPr/>
        </p:nvPicPr>
        <p:blipFill>
          <a:blip r:embed="rId8"/>
          <a:srcRect t="28015" r="49703"/>
          <a:stretch/>
        </p:blipFill>
        <p:spPr>
          <a:xfrm>
            <a:off x="446129" y="913292"/>
            <a:ext cx="3449595" cy="1989627"/>
          </a:xfrm>
          <a:prstGeom prst="rect">
            <a:avLst/>
          </a:prstGeom>
        </p:spPr>
      </p:pic>
      <p:sp>
        <p:nvSpPr>
          <p:cNvPr id="9" name="TextBox 8">
            <a:extLst>
              <a:ext uri="{FF2B5EF4-FFF2-40B4-BE49-F238E27FC236}">
                <a16:creationId xmlns:a16="http://schemas.microsoft.com/office/drawing/2014/main" id="{8097BF55-1396-1AAC-7B3C-BAB4C5592AB9}"/>
              </a:ext>
            </a:extLst>
          </p:cNvPr>
          <p:cNvSpPr txBox="1"/>
          <p:nvPr/>
        </p:nvSpPr>
        <p:spPr>
          <a:xfrm>
            <a:off x="3804491" y="1567854"/>
            <a:ext cx="2539157" cy="1221168"/>
          </a:xfrm>
          <a:prstGeom prst="rect">
            <a:avLst/>
          </a:prstGeom>
          <a:noFill/>
        </p:spPr>
        <p:txBody>
          <a:bodyPr wrap="square">
            <a:spAutoFit/>
          </a:bodyPr>
          <a:lstStyle/>
          <a:p>
            <a:pPr>
              <a:spcBef>
                <a:spcPts val="1500"/>
              </a:spcBef>
              <a:spcAft>
                <a:spcPts val="1000"/>
              </a:spcAft>
            </a:pPr>
            <a:r>
              <a:rPr lang="en-US" sz="1467" b="1" cap="all">
                <a:solidFill>
                  <a:srgbClr val="0E529B"/>
                </a:solidFill>
                <a:latin typeface="Gothic A1"/>
              </a:rPr>
              <a:t>01: Providing thermal security through energy efficient methods is a matter of survival for many regions</a:t>
            </a:r>
          </a:p>
        </p:txBody>
      </p:sp>
      <p:sp>
        <p:nvSpPr>
          <p:cNvPr id="11" name="TextBox 10">
            <a:extLst>
              <a:ext uri="{FF2B5EF4-FFF2-40B4-BE49-F238E27FC236}">
                <a16:creationId xmlns:a16="http://schemas.microsoft.com/office/drawing/2014/main" id="{298E46FC-9E09-0090-D107-1B836FC6DAF9}"/>
              </a:ext>
            </a:extLst>
          </p:cNvPr>
          <p:cNvSpPr txBox="1"/>
          <p:nvPr/>
        </p:nvSpPr>
        <p:spPr>
          <a:xfrm>
            <a:off x="3804491" y="3426530"/>
            <a:ext cx="2539157" cy="995401"/>
          </a:xfrm>
          <a:prstGeom prst="rect">
            <a:avLst/>
          </a:prstGeom>
          <a:noFill/>
        </p:spPr>
        <p:txBody>
          <a:bodyPr wrap="square">
            <a:spAutoFit/>
          </a:bodyPr>
          <a:lstStyle/>
          <a:p>
            <a:pPr>
              <a:spcBef>
                <a:spcPts val="1500"/>
              </a:spcBef>
              <a:spcAft>
                <a:spcPts val="1000"/>
              </a:spcAft>
            </a:pPr>
            <a:r>
              <a:rPr lang="en-US" sz="1467" b="1" cap="all">
                <a:solidFill>
                  <a:srgbClr val="0E529B"/>
                </a:solidFill>
                <a:latin typeface="Gothic A1"/>
              </a:rPr>
              <a:t>02: Passive Cooling Strategies for Sustainable Development in Cambodia (UNEP&amp;UNESCAP)</a:t>
            </a:r>
          </a:p>
        </p:txBody>
      </p:sp>
      <p:sp>
        <p:nvSpPr>
          <p:cNvPr id="13" name="TextBox 12">
            <a:extLst>
              <a:ext uri="{FF2B5EF4-FFF2-40B4-BE49-F238E27FC236}">
                <a16:creationId xmlns:a16="http://schemas.microsoft.com/office/drawing/2014/main" id="{C9FF322D-7621-B840-6C3D-785E33ADCC1A}"/>
              </a:ext>
            </a:extLst>
          </p:cNvPr>
          <p:cNvSpPr txBox="1"/>
          <p:nvPr/>
        </p:nvSpPr>
        <p:spPr>
          <a:xfrm>
            <a:off x="3804489" y="5397830"/>
            <a:ext cx="2631424" cy="995401"/>
          </a:xfrm>
          <a:prstGeom prst="rect">
            <a:avLst/>
          </a:prstGeom>
          <a:noFill/>
        </p:spPr>
        <p:txBody>
          <a:bodyPr wrap="square">
            <a:spAutoFit/>
          </a:bodyPr>
          <a:lstStyle/>
          <a:p>
            <a:pPr>
              <a:spcBef>
                <a:spcPts val="1500"/>
              </a:spcBef>
              <a:spcAft>
                <a:spcPts val="1000"/>
              </a:spcAft>
            </a:pPr>
            <a:r>
              <a:rPr lang="en-US" sz="1467" b="1" cap="all">
                <a:solidFill>
                  <a:srgbClr val="0E529B"/>
                </a:solidFill>
                <a:latin typeface="Gothic A1"/>
              </a:rPr>
              <a:t>03: Accelerating Nature-based Solutions for Building Energy-efficiency and Thermal Comfort</a:t>
            </a:r>
          </a:p>
        </p:txBody>
      </p:sp>
      <p:sp>
        <p:nvSpPr>
          <p:cNvPr id="15" name="Google Shape;56;p24">
            <a:extLst>
              <a:ext uri="{FF2B5EF4-FFF2-40B4-BE49-F238E27FC236}">
                <a16:creationId xmlns:a16="http://schemas.microsoft.com/office/drawing/2014/main" id="{9DF55959-C6AF-FA3F-F954-12F35706CD02}"/>
              </a:ext>
            </a:extLst>
          </p:cNvPr>
          <p:cNvSpPr txBox="1"/>
          <p:nvPr/>
        </p:nvSpPr>
        <p:spPr>
          <a:xfrm>
            <a:off x="6505368" y="5788625"/>
            <a:ext cx="5686633" cy="892320"/>
          </a:xfrm>
          <a:prstGeom prst="rect">
            <a:avLst/>
          </a:prstGeom>
          <a:noFill/>
          <a:ln>
            <a:noFill/>
          </a:ln>
        </p:spPr>
        <p:txBody>
          <a:bodyPr spcFirstLastPara="1" wrap="square" lIns="91433" tIns="45700" rIns="91433" bIns="45700" anchor="t" anchorCtr="0">
            <a:spAutoFit/>
          </a:bodyPr>
          <a:lstStyle/>
          <a:p>
            <a:pPr>
              <a:buClr>
                <a:srgbClr val="000000"/>
              </a:buClr>
              <a:buSzPts val="3000"/>
            </a:pPr>
            <a:r>
              <a:rPr lang="en-US" sz="1733" b="1">
                <a:solidFill>
                  <a:srgbClr val="00B0F0"/>
                </a:solidFill>
                <a:latin typeface="Roboto"/>
                <a:ea typeface="Roboto"/>
                <a:cs typeface="Roboto"/>
                <a:sym typeface="Roboto"/>
              </a:rPr>
              <a:t>Webinars</a:t>
            </a:r>
            <a:r>
              <a:rPr lang="en-US" sz="1733">
                <a:solidFill>
                  <a:srgbClr val="00B0F0"/>
                </a:solidFill>
                <a:latin typeface="Roboto"/>
                <a:ea typeface="Roboto"/>
                <a:cs typeface="Roboto"/>
                <a:sym typeface="Roboto"/>
              </a:rPr>
              <a:t> will feed into the </a:t>
            </a:r>
            <a:r>
              <a:rPr lang="en-US" sz="1733" b="1">
                <a:solidFill>
                  <a:srgbClr val="00B0F0"/>
                </a:solidFill>
                <a:latin typeface="Roboto"/>
                <a:ea typeface="Roboto"/>
                <a:cs typeface="Roboto"/>
                <a:sym typeface="Roboto"/>
              </a:rPr>
              <a:t>Passive Cooling Guidelines </a:t>
            </a:r>
            <a:r>
              <a:rPr lang="en-US" sz="1733">
                <a:solidFill>
                  <a:srgbClr val="00B0F0"/>
                </a:solidFill>
                <a:latin typeface="Roboto"/>
                <a:ea typeface="Roboto"/>
                <a:cs typeface="Roboto"/>
                <a:sym typeface="Roboto"/>
              </a:rPr>
              <a:t>and </a:t>
            </a:r>
            <a:r>
              <a:rPr lang="en-US" sz="1733" b="1">
                <a:solidFill>
                  <a:srgbClr val="00B0F0"/>
                </a:solidFill>
                <a:latin typeface="Roboto"/>
                <a:ea typeface="Roboto"/>
                <a:cs typeface="Roboto"/>
                <a:sym typeface="Roboto"/>
              </a:rPr>
              <a:t>Online Database </a:t>
            </a:r>
            <a:r>
              <a:rPr lang="en-US" sz="1733">
                <a:solidFill>
                  <a:srgbClr val="00B0F0"/>
                </a:solidFill>
                <a:latin typeface="Roboto"/>
                <a:ea typeface="Roboto"/>
                <a:cs typeface="Roboto"/>
                <a:sym typeface="Roboto"/>
              </a:rPr>
              <a:t>towards COP30, contributing to the implementation of the </a:t>
            </a:r>
            <a:r>
              <a:rPr lang="en-US" sz="1733" b="1">
                <a:solidFill>
                  <a:srgbClr val="00B0F0"/>
                </a:solidFill>
                <a:latin typeface="Roboto"/>
                <a:ea typeface="Roboto"/>
                <a:cs typeface="Roboto"/>
                <a:sym typeface="Roboto"/>
              </a:rPr>
              <a:t>Global Cooling Pledge</a:t>
            </a:r>
            <a:r>
              <a:rPr lang="en-US" sz="1733">
                <a:solidFill>
                  <a:srgbClr val="00B0F0"/>
                </a:solidFill>
                <a:latin typeface="Roboto"/>
                <a:ea typeface="Roboto"/>
                <a:cs typeface="Roboto"/>
                <a:sym typeface="Roboto"/>
              </a:rPr>
              <a:t>.</a:t>
            </a:r>
            <a:endParaRPr sz="1733">
              <a:solidFill>
                <a:srgbClr val="00B0F0"/>
              </a:solidFill>
              <a:latin typeface="Arial"/>
              <a:ea typeface="Arial"/>
              <a:cs typeface="Arial"/>
              <a:sym typeface="Arial"/>
            </a:endParaRPr>
          </a:p>
        </p:txBody>
      </p:sp>
      <p:cxnSp>
        <p:nvCxnSpPr>
          <p:cNvPr id="4" name="Straight Connector 3">
            <a:extLst>
              <a:ext uri="{FF2B5EF4-FFF2-40B4-BE49-F238E27FC236}">
                <a16:creationId xmlns:a16="http://schemas.microsoft.com/office/drawing/2014/main" id="{6448C6CD-E395-731E-F406-8835FEDB6923}"/>
              </a:ext>
            </a:extLst>
          </p:cNvPr>
          <p:cNvCxnSpPr/>
          <p:nvPr/>
        </p:nvCxnSpPr>
        <p:spPr>
          <a:xfrm>
            <a:off x="543332" y="843357"/>
            <a:ext cx="1134616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17" name="Picture 1">
            <a:extLst>
              <a:ext uri="{FF2B5EF4-FFF2-40B4-BE49-F238E27FC236}">
                <a16:creationId xmlns:a16="http://schemas.microsoft.com/office/drawing/2014/main" id="{28B85D5C-CD1A-76E0-786F-0E1F25F5B328}"/>
              </a:ext>
            </a:extLst>
          </p:cNvPr>
          <p:cNvPicPr>
            <a:picLocks noChangeAspect="1" noChangeArrowheads="1"/>
          </p:cNvPicPr>
          <p:nvPr/>
        </p:nvPicPr>
        <p:blipFill>
          <a:blip r:embed="rId9" r:link="rId10" cstate="print">
            <a:extLst>
              <a:ext uri="{28A0092B-C50C-407E-A947-70E740481C1C}">
                <a14:useLocalDpi xmlns:a14="http://schemas.microsoft.com/office/drawing/2010/main" val="0"/>
              </a:ext>
            </a:extLst>
          </a:blip>
          <a:srcRect/>
          <a:stretch>
            <a:fillRect/>
          </a:stretch>
        </p:blipFill>
        <p:spPr bwMode="auto">
          <a:xfrm>
            <a:off x="8080675" y="952113"/>
            <a:ext cx="3789821" cy="4680348"/>
          </a:xfrm>
          <a:prstGeom prst="rect">
            <a:avLst/>
          </a:prstGeom>
          <a:noFill/>
          <a:extLst>
            <a:ext uri="{909E8E84-426E-40DD-AFC4-6F175D3DCCD1}">
              <a14:hiddenFill xmlns:a14="http://schemas.microsoft.com/office/drawing/2010/main">
                <a:solidFill>
                  <a:srgbClr val="FFFFFF"/>
                </a:solidFill>
              </a14:hiddenFill>
            </a:ext>
          </a:extLst>
        </p:spPr>
      </p:pic>
      <p:sp>
        <p:nvSpPr>
          <p:cNvPr id="18" name="Google Shape;56;p24">
            <a:extLst>
              <a:ext uri="{FF2B5EF4-FFF2-40B4-BE49-F238E27FC236}">
                <a16:creationId xmlns:a16="http://schemas.microsoft.com/office/drawing/2014/main" id="{D8FA1C60-CA9E-5D63-694E-BCEBA91F08F4}"/>
              </a:ext>
            </a:extLst>
          </p:cNvPr>
          <p:cNvSpPr txBox="1"/>
          <p:nvPr/>
        </p:nvSpPr>
        <p:spPr>
          <a:xfrm rot="19694871">
            <a:off x="10628223" y="1596902"/>
            <a:ext cx="1985347" cy="1200288"/>
          </a:xfrm>
          <a:prstGeom prst="rect">
            <a:avLst/>
          </a:prstGeom>
          <a:noFill/>
          <a:ln>
            <a:noFill/>
          </a:ln>
        </p:spPr>
        <p:txBody>
          <a:bodyPr spcFirstLastPara="1" wrap="square" lIns="91433" tIns="45700" rIns="91433" bIns="45700" anchor="t" anchorCtr="0">
            <a:spAutoFit/>
          </a:bodyPr>
          <a:lstStyle/>
          <a:p>
            <a:pPr>
              <a:buClr>
                <a:srgbClr val="000000"/>
              </a:buClr>
              <a:buSzPts val="3000"/>
            </a:pPr>
            <a:r>
              <a:rPr lang="en-US" sz="2400">
                <a:solidFill>
                  <a:srgbClr val="FF0000"/>
                </a:solidFill>
                <a:latin typeface="Roboto"/>
                <a:ea typeface="Roboto"/>
                <a:cs typeface="Roboto"/>
                <a:sym typeface="Roboto"/>
              </a:rPr>
              <a:t>Guidelines</a:t>
            </a:r>
          </a:p>
          <a:p>
            <a:pPr>
              <a:buClr>
                <a:srgbClr val="000000"/>
              </a:buClr>
              <a:buSzPts val="3000"/>
            </a:pPr>
            <a:r>
              <a:rPr lang="en-US" sz="2400">
                <a:solidFill>
                  <a:srgbClr val="FF0000"/>
                </a:solidFill>
                <a:latin typeface="Roboto"/>
                <a:ea typeface="Roboto"/>
                <a:cs typeface="Roboto"/>
                <a:sym typeface="Roboto"/>
              </a:rPr>
              <a:t>Outline</a:t>
            </a:r>
          </a:p>
          <a:p>
            <a:pPr>
              <a:buClr>
                <a:srgbClr val="000000"/>
              </a:buClr>
              <a:buSzPts val="3000"/>
            </a:pPr>
            <a:r>
              <a:rPr lang="en-US" sz="2400">
                <a:solidFill>
                  <a:srgbClr val="FF0000"/>
                </a:solidFill>
                <a:latin typeface="Roboto"/>
                <a:ea typeface="Roboto"/>
                <a:cs typeface="Roboto"/>
                <a:sym typeface="Roboto"/>
              </a:rPr>
              <a:t>Draft</a:t>
            </a:r>
            <a:endParaRPr sz="2400">
              <a:solidFill>
                <a:srgbClr val="FF0000"/>
              </a:solidFill>
              <a:latin typeface="Arial"/>
              <a:ea typeface="Arial"/>
              <a:cs typeface="Arial"/>
              <a:sym typeface="Arial"/>
            </a:endParaRPr>
          </a:p>
        </p:txBody>
      </p:sp>
      <p:cxnSp>
        <p:nvCxnSpPr>
          <p:cNvPr id="19" name="Straight Connector 18">
            <a:extLst>
              <a:ext uri="{FF2B5EF4-FFF2-40B4-BE49-F238E27FC236}">
                <a16:creationId xmlns:a16="http://schemas.microsoft.com/office/drawing/2014/main" id="{FCF08BC8-C8F1-92F7-FE19-8FDFCBDFE688}"/>
              </a:ext>
            </a:extLst>
          </p:cNvPr>
          <p:cNvCxnSpPr>
            <a:cxnSpLocks/>
          </p:cNvCxnSpPr>
          <p:nvPr/>
        </p:nvCxnSpPr>
        <p:spPr>
          <a:xfrm flipV="1">
            <a:off x="6382354" y="952113"/>
            <a:ext cx="40815" cy="5803548"/>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23" name="Left Brace 22">
            <a:extLst>
              <a:ext uri="{FF2B5EF4-FFF2-40B4-BE49-F238E27FC236}">
                <a16:creationId xmlns:a16="http://schemas.microsoft.com/office/drawing/2014/main" id="{095962D2-AB11-64EE-B1D8-C98D8FD9DFB7}"/>
              </a:ext>
            </a:extLst>
          </p:cNvPr>
          <p:cNvSpPr/>
          <p:nvPr/>
        </p:nvSpPr>
        <p:spPr>
          <a:xfrm>
            <a:off x="7727711" y="1164333"/>
            <a:ext cx="352964" cy="2135753"/>
          </a:xfrm>
          <a:prstGeom prst="leftBrace">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4" name="Left Brace 23">
            <a:extLst>
              <a:ext uri="{FF2B5EF4-FFF2-40B4-BE49-F238E27FC236}">
                <a16:creationId xmlns:a16="http://schemas.microsoft.com/office/drawing/2014/main" id="{93ACEBBD-5454-152C-3D11-B4F3B0F781E3}"/>
              </a:ext>
            </a:extLst>
          </p:cNvPr>
          <p:cNvSpPr/>
          <p:nvPr/>
        </p:nvSpPr>
        <p:spPr>
          <a:xfrm>
            <a:off x="7727711" y="3470004"/>
            <a:ext cx="352964" cy="2135753"/>
          </a:xfrm>
          <a:prstGeom prst="leftBrace">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6" name="Google Shape;56;p24">
            <a:extLst>
              <a:ext uri="{FF2B5EF4-FFF2-40B4-BE49-F238E27FC236}">
                <a16:creationId xmlns:a16="http://schemas.microsoft.com/office/drawing/2014/main" id="{B483CC62-342B-F196-7570-4103FCA0930A}"/>
              </a:ext>
            </a:extLst>
          </p:cNvPr>
          <p:cNvSpPr txBox="1"/>
          <p:nvPr/>
        </p:nvSpPr>
        <p:spPr>
          <a:xfrm>
            <a:off x="6435914" y="1960360"/>
            <a:ext cx="1534132" cy="1221128"/>
          </a:xfrm>
          <a:prstGeom prst="rect">
            <a:avLst/>
          </a:prstGeom>
          <a:noFill/>
          <a:ln>
            <a:noFill/>
          </a:ln>
        </p:spPr>
        <p:txBody>
          <a:bodyPr spcFirstLastPara="1" wrap="square" lIns="91433" tIns="45700" rIns="91433" bIns="45700" anchor="t" anchorCtr="0">
            <a:spAutoFit/>
          </a:bodyPr>
          <a:lstStyle/>
          <a:p>
            <a:pPr>
              <a:buClr>
                <a:srgbClr val="000000"/>
              </a:buClr>
              <a:buSzPts val="3000"/>
            </a:pPr>
            <a:r>
              <a:rPr lang="en-US" sz="1467" b="1">
                <a:solidFill>
                  <a:srgbClr val="0E529B"/>
                </a:solidFill>
                <a:latin typeface="Roboto"/>
                <a:ea typeface="Roboto"/>
                <a:cs typeface="Roboto"/>
                <a:sym typeface="Roboto"/>
              </a:rPr>
              <a:t>For design professionals</a:t>
            </a:r>
          </a:p>
          <a:p>
            <a:pPr>
              <a:buClr>
                <a:srgbClr val="000000"/>
              </a:buClr>
              <a:buSzPts val="3000"/>
            </a:pPr>
            <a:r>
              <a:rPr lang="en-US" sz="1467">
                <a:solidFill>
                  <a:srgbClr val="0E529B"/>
                </a:solidFill>
                <a:latin typeface="Roboto"/>
                <a:ea typeface="Roboto"/>
                <a:sym typeface="Roboto"/>
              </a:rPr>
              <a:t>to support the implementation on the ground</a:t>
            </a:r>
            <a:endParaRPr sz="1467">
              <a:solidFill>
                <a:srgbClr val="0E529B"/>
              </a:solidFill>
              <a:latin typeface="Arial"/>
              <a:ea typeface="Arial"/>
              <a:cs typeface="Arial"/>
              <a:sym typeface="Arial"/>
            </a:endParaRPr>
          </a:p>
        </p:txBody>
      </p:sp>
      <p:sp>
        <p:nvSpPr>
          <p:cNvPr id="27" name="Google Shape;56;p24">
            <a:extLst>
              <a:ext uri="{FF2B5EF4-FFF2-40B4-BE49-F238E27FC236}">
                <a16:creationId xmlns:a16="http://schemas.microsoft.com/office/drawing/2014/main" id="{A54AA854-39C3-F15D-7131-F5328F2A7D48}"/>
              </a:ext>
            </a:extLst>
          </p:cNvPr>
          <p:cNvSpPr txBox="1"/>
          <p:nvPr/>
        </p:nvSpPr>
        <p:spPr>
          <a:xfrm>
            <a:off x="6481778" y="4088582"/>
            <a:ext cx="1534132" cy="1221128"/>
          </a:xfrm>
          <a:prstGeom prst="rect">
            <a:avLst/>
          </a:prstGeom>
          <a:noFill/>
          <a:ln>
            <a:noFill/>
          </a:ln>
        </p:spPr>
        <p:txBody>
          <a:bodyPr spcFirstLastPara="1" wrap="square" lIns="91433" tIns="45700" rIns="91433" bIns="45700" anchor="t" anchorCtr="0">
            <a:spAutoFit/>
          </a:bodyPr>
          <a:lstStyle/>
          <a:p>
            <a:pPr>
              <a:buClr>
                <a:srgbClr val="000000"/>
              </a:buClr>
              <a:buSzPts val="3000"/>
            </a:pPr>
            <a:r>
              <a:rPr lang="en-US" sz="1467" b="1">
                <a:solidFill>
                  <a:srgbClr val="0E529B"/>
                </a:solidFill>
                <a:latin typeface="Roboto"/>
                <a:ea typeface="Roboto"/>
                <a:cs typeface="Roboto"/>
                <a:sym typeface="Roboto"/>
              </a:rPr>
              <a:t>For policy-makers </a:t>
            </a:r>
            <a:r>
              <a:rPr lang="en-US" sz="1467">
                <a:solidFill>
                  <a:srgbClr val="0E529B"/>
                </a:solidFill>
                <a:latin typeface="Roboto"/>
                <a:ea typeface="Roboto"/>
                <a:sym typeface="Roboto"/>
              </a:rPr>
              <a:t>to develop/update the building energy code</a:t>
            </a:r>
            <a:endParaRPr sz="1467">
              <a:solidFill>
                <a:srgbClr val="0E529B"/>
              </a:solidFill>
              <a:latin typeface="Arial"/>
              <a:ea typeface="Arial"/>
              <a:cs typeface="Arial"/>
              <a:sym typeface="Arial"/>
            </a:endParaRPr>
          </a:p>
        </p:txBody>
      </p:sp>
    </p:spTree>
    <p:extLst>
      <p:ext uri="{BB962C8B-B14F-4D97-AF65-F5344CB8AC3E}">
        <p14:creationId xmlns:p14="http://schemas.microsoft.com/office/powerpoint/2010/main" val="2514232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5">
          <a:extLst>
            <a:ext uri="{FF2B5EF4-FFF2-40B4-BE49-F238E27FC236}">
              <a16:creationId xmlns:a16="http://schemas.microsoft.com/office/drawing/2014/main" id="{AA3E0485-E32D-7D82-630F-DEBC7CDBE43C}"/>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F11D2D7B-400D-5EA0-ADA4-204E24363AA2}"/>
              </a:ext>
            </a:extLst>
          </p:cNvPr>
          <p:cNvSpPr>
            <a:spLocks noChangeArrowheads="1"/>
          </p:cNvSpPr>
          <p:nvPr/>
        </p:nvSpPr>
        <p:spPr bwMode="auto">
          <a:xfrm>
            <a:off x="1" y="5858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p>
        </p:txBody>
      </p:sp>
      <p:pic>
        <p:nvPicPr>
          <p:cNvPr id="2050" name="Picture 2">
            <a:extLst>
              <a:ext uri="{FF2B5EF4-FFF2-40B4-BE49-F238E27FC236}">
                <a16:creationId xmlns:a16="http://schemas.microsoft.com/office/drawing/2014/main" id="{30CE8F43-AAEB-8E65-0F20-03A83FB840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4965" y="1077117"/>
            <a:ext cx="4923360" cy="200524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F73605D-2384-D7ED-381B-4962291CFFD1}"/>
              </a:ext>
            </a:extLst>
          </p:cNvPr>
          <p:cNvSpPr txBox="1"/>
          <p:nvPr/>
        </p:nvSpPr>
        <p:spPr>
          <a:xfrm>
            <a:off x="1061377" y="1336850"/>
            <a:ext cx="5513587" cy="2246769"/>
          </a:xfrm>
          <a:prstGeom prst="rect">
            <a:avLst/>
          </a:prstGeom>
          <a:noFill/>
        </p:spPr>
        <p:txBody>
          <a:bodyPr wrap="square">
            <a:spAutoFit/>
          </a:bodyPr>
          <a:lstStyle/>
          <a:p>
            <a:r>
              <a:rPr lang="en-US" sz="2000" b="1">
                <a:solidFill>
                  <a:srgbClr val="00B0F0"/>
                </a:solidFill>
                <a:latin typeface="Roboto" panose="02000000000000000000" pitchFamily="2" charset="0"/>
                <a:ea typeface="Roboto" panose="02000000000000000000" pitchFamily="2" charset="0"/>
              </a:rPr>
              <a:t>Member Workshop:</a:t>
            </a:r>
          </a:p>
          <a:p>
            <a:r>
              <a:rPr lang="en-US" sz="2000" b="1">
                <a:solidFill>
                  <a:srgbClr val="00B0F0"/>
                </a:solidFill>
                <a:latin typeface="Roboto" panose="02000000000000000000" pitchFamily="2" charset="0"/>
                <a:ea typeface="Roboto" panose="02000000000000000000" pitchFamily="2" charset="0"/>
              </a:rPr>
              <a:t>23rd CIB World Building Congress 2025</a:t>
            </a:r>
          </a:p>
          <a:p>
            <a:endParaRPr lang="en-US" sz="2000">
              <a:solidFill>
                <a:srgbClr val="00B0F0"/>
              </a:solidFill>
              <a:latin typeface="Roboto" panose="02000000000000000000" pitchFamily="2" charset="0"/>
              <a:ea typeface="Roboto" panose="02000000000000000000" pitchFamily="2" charset="0"/>
            </a:endParaRPr>
          </a:p>
          <a:p>
            <a:r>
              <a:rPr lang="en-US" sz="2000" b="1">
                <a:solidFill>
                  <a:srgbClr val="00B0F0"/>
                </a:solidFill>
                <a:latin typeface="Roboto" panose="02000000000000000000" pitchFamily="2" charset="0"/>
                <a:ea typeface="Roboto" panose="02000000000000000000" pitchFamily="2" charset="0"/>
              </a:rPr>
              <a:t>Venue: </a:t>
            </a:r>
            <a:r>
              <a:rPr lang="en-US" sz="2000">
                <a:solidFill>
                  <a:srgbClr val="00B0F0"/>
                </a:solidFill>
                <a:latin typeface="Roboto" panose="02000000000000000000" pitchFamily="2" charset="0"/>
                <a:ea typeface="Roboto" panose="02000000000000000000" pitchFamily="2" charset="0"/>
              </a:rPr>
              <a:t>Purdue University, Indiana, USA </a:t>
            </a:r>
          </a:p>
          <a:p>
            <a:r>
              <a:rPr lang="en-US" sz="2000" b="1">
                <a:solidFill>
                  <a:srgbClr val="00B0F0"/>
                </a:solidFill>
                <a:latin typeface="Roboto" panose="02000000000000000000" pitchFamily="2" charset="0"/>
                <a:ea typeface="Roboto" panose="02000000000000000000" pitchFamily="2" charset="0"/>
              </a:rPr>
              <a:t>Date: </a:t>
            </a:r>
            <a:r>
              <a:rPr lang="en-US" sz="2000">
                <a:solidFill>
                  <a:srgbClr val="00B0F0"/>
                </a:solidFill>
                <a:latin typeface="Roboto" panose="02000000000000000000" pitchFamily="2" charset="0"/>
                <a:ea typeface="Roboto" panose="02000000000000000000" pitchFamily="2" charset="0"/>
              </a:rPr>
              <a:t>19-23 May 2025 (in-person workshop)</a:t>
            </a:r>
          </a:p>
          <a:p>
            <a:r>
              <a:rPr lang="en-US" sz="2000" b="1">
                <a:solidFill>
                  <a:srgbClr val="00B0F0"/>
                </a:solidFill>
                <a:latin typeface="Roboto" panose="02000000000000000000" pitchFamily="2" charset="0"/>
                <a:ea typeface="Roboto" panose="02000000000000000000" pitchFamily="2" charset="0"/>
              </a:rPr>
              <a:t>Theme: </a:t>
            </a:r>
            <a:r>
              <a:rPr lang="en-US" sz="2000">
                <a:solidFill>
                  <a:srgbClr val="00B0F0"/>
                </a:solidFill>
                <a:latin typeface="Roboto" panose="02000000000000000000" pitchFamily="2" charset="0"/>
                <a:ea typeface="Roboto" panose="02000000000000000000" pitchFamily="2" charset="0"/>
              </a:rPr>
              <a:t>Passive Cooling and Nature-based Solutions for the Sustainable Built Environment</a:t>
            </a:r>
          </a:p>
        </p:txBody>
      </p:sp>
      <p:sp>
        <p:nvSpPr>
          <p:cNvPr id="10" name="TextBox 9">
            <a:extLst>
              <a:ext uri="{FF2B5EF4-FFF2-40B4-BE49-F238E27FC236}">
                <a16:creationId xmlns:a16="http://schemas.microsoft.com/office/drawing/2014/main" id="{E3CFFD61-C10C-070B-E66E-B19413B6B8A4}"/>
              </a:ext>
            </a:extLst>
          </p:cNvPr>
          <p:cNvSpPr txBox="1"/>
          <p:nvPr/>
        </p:nvSpPr>
        <p:spPr>
          <a:xfrm>
            <a:off x="6574966" y="3082360"/>
            <a:ext cx="6984479" cy="666786"/>
          </a:xfrm>
          <a:prstGeom prst="rect">
            <a:avLst/>
          </a:prstGeom>
          <a:noFill/>
        </p:spPr>
        <p:txBody>
          <a:bodyPr wrap="square">
            <a:spAutoFit/>
          </a:bodyPr>
          <a:lstStyle/>
          <a:p>
            <a:r>
              <a:rPr lang="en-US" sz="2400" b="1">
                <a:solidFill>
                  <a:srgbClr val="00B0F0"/>
                </a:solidFill>
                <a:latin typeface="Roboto" panose="02000000000000000000" pitchFamily="2" charset="0"/>
                <a:ea typeface="Roboto" panose="02000000000000000000" pitchFamily="2" charset="0"/>
              </a:rPr>
              <a:t>Please register!</a:t>
            </a:r>
            <a:endParaRPr lang="en-US" sz="2400">
              <a:solidFill>
                <a:srgbClr val="00B0F0"/>
              </a:solidFill>
              <a:latin typeface="Roboto" panose="02000000000000000000" pitchFamily="2" charset="0"/>
              <a:ea typeface="Roboto" panose="02000000000000000000" pitchFamily="2" charset="0"/>
              <a:hlinkClick r:id="rId4" tooltip="https://wbc2025.cibworld.org/cib-wbc2025/wbc2025-registration/">
                <a:extLst>
                  <a:ext uri="{A12FA001-AC4F-418D-AE19-62706E023703}">
                    <ahyp:hlinkClr xmlns:ahyp="http://schemas.microsoft.com/office/drawing/2018/hyperlinkcolor" val="tx"/>
                  </a:ext>
                </a:extLst>
              </a:hlinkClick>
            </a:endParaRPr>
          </a:p>
          <a:p>
            <a:r>
              <a:rPr lang="en-US" sz="1333">
                <a:solidFill>
                  <a:srgbClr val="0097A7"/>
                </a:solidFill>
                <a:latin typeface="Roboto" panose="02000000000000000000" pitchFamily="2" charset="0"/>
                <a:ea typeface="Roboto" panose="02000000000000000000" pitchFamily="2" charset="0"/>
                <a:hlinkClick r:id="rId4" tooltip="https://wbc2025.cibworld.org/cib-wbc2025/wbc2025-registration/">
                  <a:extLst>
                    <a:ext uri="{A12FA001-AC4F-418D-AE19-62706E023703}">
                      <ahyp:hlinkClr xmlns:ahyp="http://schemas.microsoft.com/office/drawing/2018/hyperlinkcolor" val="tx"/>
                    </a:ext>
                  </a:extLst>
                </a:hlinkClick>
              </a:rPr>
              <a:t>https://wbc2025.cibworld.org/cib-wbc2025/wbc2025-registration/</a:t>
            </a:r>
            <a:endParaRPr lang="en-US" sz="1333">
              <a:latin typeface="Roboto" panose="02000000000000000000" pitchFamily="2" charset="0"/>
              <a:ea typeface="Roboto" panose="02000000000000000000" pitchFamily="2" charset="0"/>
            </a:endParaRPr>
          </a:p>
        </p:txBody>
      </p:sp>
      <p:pic>
        <p:nvPicPr>
          <p:cNvPr id="2052" name="Picture 4" descr="cib logo">
            <a:extLst>
              <a:ext uri="{FF2B5EF4-FFF2-40B4-BE49-F238E27FC236}">
                <a16:creationId xmlns:a16="http://schemas.microsoft.com/office/drawing/2014/main" id="{674BB9C0-AB0F-615A-3978-A42C795484E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99237" y="116209"/>
            <a:ext cx="2543860" cy="6991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ABA29FCD-C688-4EC2-54C6-F3ECADC4412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59878" y="3991563"/>
            <a:ext cx="1763511" cy="16918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a:extLst>
              <a:ext uri="{FF2B5EF4-FFF2-40B4-BE49-F238E27FC236}">
                <a16:creationId xmlns:a16="http://schemas.microsoft.com/office/drawing/2014/main" id="{193C6BF5-2E9A-A068-CF5C-3261614985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9257" y="3905787"/>
            <a:ext cx="1413207" cy="175658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6A57FE2B-7D17-C836-54AA-4EAA26E6DD9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85835" y="3878773"/>
            <a:ext cx="1871811" cy="181061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6A99D51-703B-C98C-B9C2-C36A2C336D4E}"/>
              </a:ext>
            </a:extLst>
          </p:cNvPr>
          <p:cNvSpPr txBox="1"/>
          <p:nvPr/>
        </p:nvSpPr>
        <p:spPr>
          <a:xfrm>
            <a:off x="5379937" y="5628391"/>
            <a:ext cx="2137088" cy="707694"/>
          </a:xfrm>
          <a:prstGeom prst="rect">
            <a:avLst/>
          </a:prstGeom>
          <a:noFill/>
        </p:spPr>
        <p:txBody>
          <a:bodyPr wrap="square">
            <a:spAutoFit/>
          </a:bodyPr>
          <a:lstStyle/>
          <a:p>
            <a:pPr algn="ctr" rtl="0">
              <a:buNone/>
            </a:pPr>
            <a:r>
              <a:rPr lang="fi-FI" sz="1333" b="1">
                <a:solidFill>
                  <a:srgbClr val="000000"/>
                </a:solidFill>
                <a:latin typeface="Roboto" panose="02000000000000000000" pitchFamily="2" charset="0"/>
                <a:ea typeface="Roboto" panose="02000000000000000000" pitchFamily="2" charset="0"/>
              </a:rPr>
              <a:t>Rajan Rawal </a:t>
            </a:r>
            <a:endParaRPr lang="fi-FI" sz="1333">
              <a:latin typeface="Roboto" panose="02000000000000000000" pitchFamily="2" charset="0"/>
              <a:ea typeface="Roboto" panose="02000000000000000000" pitchFamily="2" charset="0"/>
            </a:endParaRPr>
          </a:p>
          <a:p>
            <a:pPr algn="ctr" rtl="0">
              <a:buNone/>
            </a:pPr>
            <a:r>
              <a:rPr lang="fi-FI" sz="1333">
                <a:solidFill>
                  <a:srgbClr val="000000"/>
                </a:solidFill>
                <a:latin typeface="Roboto" panose="02000000000000000000" pitchFamily="2" charset="0"/>
                <a:ea typeface="Roboto" panose="02000000000000000000" pitchFamily="2" charset="0"/>
              </a:rPr>
              <a:t>CEPT University</a:t>
            </a:r>
            <a:endParaRPr lang="fi-FI" sz="1333">
              <a:latin typeface="Roboto" panose="02000000000000000000" pitchFamily="2" charset="0"/>
              <a:ea typeface="Roboto" panose="02000000000000000000" pitchFamily="2" charset="0"/>
            </a:endParaRPr>
          </a:p>
          <a:p>
            <a:pPr algn="ctr" rtl="0"/>
            <a:r>
              <a:rPr lang="fi-FI" sz="1333">
                <a:solidFill>
                  <a:srgbClr val="000000"/>
                </a:solidFill>
                <a:latin typeface="Roboto" panose="02000000000000000000" pitchFamily="2" charset="0"/>
                <a:ea typeface="Roboto" panose="02000000000000000000" pitchFamily="2" charset="0"/>
              </a:rPr>
              <a:t> (</a:t>
            </a:r>
            <a:r>
              <a:rPr lang="fi-FI" sz="1333" u="sng">
                <a:solidFill>
                  <a:srgbClr val="000000"/>
                </a:solidFill>
                <a:latin typeface="Roboto" panose="02000000000000000000" pitchFamily="2" charset="0"/>
                <a:ea typeface="Roboto" panose="02000000000000000000" pitchFamily="2" charset="0"/>
                <a:hlinkClick r:id="rId9"/>
              </a:rPr>
              <a:t>rajanrawal@cept.ac.in</a:t>
            </a:r>
            <a:r>
              <a:rPr lang="fi-FI" sz="1333">
                <a:solidFill>
                  <a:srgbClr val="000000"/>
                </a:solidFill>
                <a:latin typeface="Roboto" panose="02000000000000000000" pitchFamily="2" charset="0"/>
                <a:ea typeface="Roboto" panose="02000000000000000000" pitchFamily="2" charset="0"/>
              </a:rPr>
              <a:t>)</a:t>
            </a:r>
            <a:endParaRPr lang="fi-FI" sz="1333">
              <a:latin typeface="Roboto" panose="02000000000000000000" pitchFamily="2" charset="0"/>
              <a:ea typeface="Roboto" panose="02000000000000000000" pitchFamily="2" charset="0"/>
            </a:endParaRPr>
          </a:p>
        </p:txBody>
      </p:sp>
      <p:sp>
        <p:nvSpPr>
          <p:cNvPr id="9" name="TextBox 8">
            <a:extLst>
              <a:ext uri="{FF2B5EF4-FFF2-40B4-BE49-F238E27FC236}">
                <a16:creationId xmlns:a16="http://schemas.microsoft.com/office/drawing/2014/main" id="{26E10949-4EE8-60C7-9451-6F0C42EB7A04}"/>
              </a:ext>
            </a:extLst>
          </p:cNvPr>
          <p:cNvSpPr txBox="1"/>
          <p:nvPr/>
        </p:nvSpPr>
        <p:spPr>
          <a:xfrm>
            <a:off x="7359120" y="5662377"/>
            <a:ext cx="2400757" cy="912814"/>
          </a:xfrm>
          <a:prstGeom prst="rect">
            <a:avLst/>
          </a:prstGeom>
          <a:noFill/>
        </p:spPr>
        <p:txBody>
          <a:bodyPr wrap="square">
            <a:spAutoFit/>
          </a:bodyPr>
          <a:lstStyle/>
          <a:p>
            <a:pPr algn="ctr" rtl="0">
              <a:buNone/>
            </a:pPr>
            <a:r>
              <a:rPr lang="it-IT" sz="1333" b="1">
                <a:solidFill>
                  <a:srgbClr val="000000"/>
                </a:solidFill>
                <a:latin typeface="Roboto" panose="02000000000000000000" pitchFamily="2" charset="0"/>
                <a:ea typeface="Roboto" panose="02000000000000000000" pitchFamily="2" charset="0"/>
              </a:rPr>
              <a:t>Lorenzo Pagliano</a:t>
            </a:r>
            <a:endParaRPr lang="it-IT" sz="1333">
              <a:latin typeface="Roboto" panose="02000000000000000000" pitchFamily="2" charset="0"/>
              <a:ea typeface="Roboto" panose="02000000000000000000" pitchFamily="2" charset="0"/>
            </a:endParaRPr>
          </a:p>
          <a:p>
            <a:pPr algn="ctr" rtl="0">
              <a:buNone/>
            </a:pPr>
            <a:r>
              <a:rPr lang="it-IT" sz="1333">
                <a:solidFill>
                  <a:srgbClr val="000000"/>
                </a:solidFill>
                <a:latin typeface="Roboto" panose="02000000000000000000" pitchFamily="2" charset="0"/>
                <a:ea typeface="Roboto" panose="02000000000000000000" pitchFamily="2" charset="0"/>
              </a:rPr>
              <a:t>Politecnico di Milano </a:t>
            </a:r>
            <a:endParaRPr lang="it-IT" sz="1333">
              <a:latin typeface="Roboto" panose="02000000000000000000" pitchFamily="2" charset="0"/>
              <a:ea typeface="Roboto" panose="02000000000000000000" pitchFamily="2" charset="0"/>
            </a:endParaRPr>
          </a:p>
          <a:p>
            <a:pPr algn="ctr" rtl="0">
              <a:buNone/>
            </a:pPr>
            <a:r>
              <a:rPr lang="it-IT" sz="1333">
                <a:solidFill>
                  <a:srgbClr val="000000"/>
                </a:solidFill>
                <a:latin typeface="Roboto" panose="02000000000000000000" pitchFamily="2" charset="0"/>
                <a:ea typeface="Roboto" panose="02000000000000000000" pitchFamily="2" charset="0"/>
              </a:rPr>
              <a:t>(Public University)</a:t>
            </a:r>
            <a:endParaRPr lang="it-IT" sz="1333">
              <a:latin typeface="Roboto" panose="02000000000000000000" pitchFamily="2" charset="0"/>
              <a:ea typeface="Roboto" panose="02000000000000000000" pitchFamily="2" charset="0"/>
            </a:endParaRPr>
          </a:p>
          <a:p>
            <a:pPr algn="ctr" rtl="0"/>
            <a:r>
              <a:rPr lang="it-IT" sz="1333">
                <a:solidFill>
                  <a:srgbClr val="000000"/>
                </a:solidFill>
                <a:latin typeface="Roboto" panose="02000000000000000000" pitchFamily="2" charset="0"/>
                <a:ea typeface="Roboto" panose="02000000000000000000" pitchFamily="2" charset="0"/>
              </a:rPr>
              <a:t>(</a:t>
            </a:r>
            <a:r>
              <a:rPr lang="it-IT" sz="1333" u="sng">
                <a:solidFill>
                  <a:srgbClr val="000000"/>
                </a:solidFill>
                <a:latin typeface="Roboto" panose="02000000000000000000" pitchFamily="2" charset="0"/>
                <a:ea typeface="Roboto" panose="02000000000000000000" pitchFamily="2" charset="0"/>
                <a:hlinkClick r:id="rId10"/>
              </a:rPr>
              <a:t>lorenzo.pagliano@polimi.it</a:t>
            </a:r>
            <a:r>
              <a:rPr lang="it-IT" sz="1333">
                <a:solidFill>
                  <a:srgbClr val="000000"/>
                </a:solidFill>
                <a:latin typeface="Roboto" panose="02000000000000000000" pitchFamily="2" charset="0"/>
                <a:ea typeface="Roboto" panose="02000000000000000000" pitchFamily="2" charset="0"/>
              </a:rPr>
              <a:t>)</a:t>
            </a:r>
            <a:endParaRPr lang="it-IT" sz="1333">
              <a:latin typeface="Roboto" panose="02000000000000000000" pitchFamily="2" charset="0"/>
              <a:ea typeface="Roboto" panose="02000000000000000000" pitchFamily="2" charset="0"/>
            </a:endParaRPr>
          </a:p>
        </p:txBody>
      </p:sp>
      <p:sp>
        <p:nvSpPr>
          <p:cNvPr id="11" name="TextBox 10">
            <a:extLst>
              <a:ext uri="{FF2B5EF4-FFF2-40B4-BE49-F238E27FC236}">
                <a16:creationId xmlns:a16="http://schemas.microsoft.com/office/drawing/2014/main" id="{A04B4B62-6C3B-4BF6-4884-52483C1AD447}"/>
              </a:ext>
            </a:extLst>
          </p:cNvPr>
          <p:cNvSpPr txBox="1"/>
          <p:nvPr/>
        </p:nvSpPr>
        <p:spPr>
          <a:xfrm>
            <a:off x="9687882" y="5662376"/>
            <a:ext cx="2005292" cy="707694"/>
          </a:xfrm>
          <a:prstGeom prst="rect">
            <a:avLst/>
          </a:prstGeom>
          <a:noFill/>
        </p:spPr>
        <p:txBody>
          <a:bodyPr wrap="square">
            <a:spAutoFit/>
          </a:bodyPr>
          <a:lstStyle/>
          <a:p>
            <a:pPr algn="ctr" rtl="0">
              <a:buNone/>
            </a:pPr>
            <a:r>
              <a:rPr lang="fi-FI" sz="1333" b="1">
                <a:solidFill>
                  <a:srgbClr val="000000"/>
                </a:solidFill>
                <a:latin typeface="Roboto" panose="02000000000000000000" pitchFamily="2" charset="0"/>
                <a:ea typeface="Roboto" panose="02000000000000000000" pitchFamily="2" charset="0"/>
              </a:rPr>
              <a:t>Huub Keizers </a:t>
            </a:r>
            <a:endParaRPr lang="fi-FI" sz="1333">
              <a:latin typeface="Roboto" panose="02000000000000000000" pitchFamily="2" charset="0"/>
              <a:ea typeface="Roboto" panose="02000000000000000000" pitchFamily="2" charset="0"/>
            </a:endParaRPr>
          </a:p>
          <a:p>
            <a:pPr algn="ctr" rtl="0">
              <a:buNone/>
            </a:pPr>
            <a:r>
              <a:rPr lang="fi-FI" sz="1333">
                <a:solidFill>
                  <a:srgbClr val="000000"/>
                </a:solidFill>
                <a:latin typeface="Roboto" panose="02000000000000000000" pitchFamily="2" charset="0"/>
                <a:ea typeface="Roboto" panose="02000000000000000000" pitchFamily="2" charset="0"/>
              </a:rPr>
              <a:t>TNO/CIB</a:t>
            </a:r>
            <a:endParaRPr lang="fi-FI" sz="1333">
              <a:latin typeface="Roboto" panose="02000000000000000000" pitchFamily="2" charset="0"/>
              <a:ea typeface="Roboto" panose="02000000000000000000" pitchFamily="2" charset="0"/>
            </a:endParaRPr>
          </a:p>
          <a:p>
            <a:pPr algn="ctr" rtl="0"/>
            <a:r>
              <a:rPr lang="fi-FI" sz="1333">
                <a:solidFill>
                  <a:srgbClr val="000000"/>
                </a:solidFill>
                <a:latin typeface="Roboto" panose="02000000000000000000" pitchFamily="2" charset="0"/>
                <a:ea typeface="Roboto" panose="02000000000000000000" pitchFamily="2" charset="0"/>
              </a:rPr>
              <a:t>(</a:t>
            </a:r>
            <a:r>
              <a:rPr lang="fi-FI" sz="1333" u="sng">
                <a:solidFill>
                  <a:srgbClr val="000000"/>
                </a:solidFill>
                <a:latin typeface="Roboto" panose="02000000000000000000" pitchFamily="2" charset="0"/>
                <a:ea typeface="Roboto" panose="02000000000000000000" pitchFamily="2" charset="0"/>
                <a:hlinkClick r:id="rId11"/>
              </a:rPr>
              <a:t>huub.keizers@tno.nl</a:t>
            </a:r>
            <a:r>
              <a:rPr lang="fi-FI" sz="1333">
                <a:solidFill>
                  <a:srgbClr val="000000"/>
                </a:solidFill>
                <a:latin typeface="Roboto" panose="02000000000000000000" pitchFamily="2" charset="0"/>
                <a:ea typeface="Roboto" panose="02000000000000000000" pitchFamily="2" charset="0"/>
              </a:rPr>
              <a:t>)</a:t>
            </a:r>
            <a:endParaRPr lang="fi-FI" sz="1333">
              <a:latin typeface="Roboto" panose="02000000000000000000" pitchFamily="2" charset="0"/>
              <a:ea typeface="Roboto" panose="02000000000000000000" pitchFamily="2" charset="0"/>
            </a:endParaRPr>
          </a:p>
        </p:txBody>
      </p:sp>
      <p:sp>
        <p:nvSpPr>
          <p:cNvPr id="12" name="TextBox 11">
            <a:extLst>
              <a:ext uri="{FF2B5EF4-FFF2-40B4-BE49-F238E27FC236}">
                <a16:creationId xmlns:a16="http://schemas.microsoft.com/office/drawing/2014/main" id="{C0F5BBF2-4593-4DCF-C757-620E9FB0943E}"/>
              </a:ext>
            </a:extLst>
          </p:cNvPr>
          <p:cNvSpPr txBox="1"/>
          <p:nvPr/>
        </p:nvSpPr>
        <p:spPr>
          <a:xfrm>
            <a:off x="583852" y="5686422"/>
            <a:ext cx="5513587" cy="769634"/>
          </a:xfrm>
          <a:prstGeom prst="rect">
            <a:avLst/>
          </a:prstGeom>
          <a:noFill/>
        </p:spPr>
        <p:txBody>
          <a:bodyPr wrap="square">
            <a:spAutoFit/>
          </a:bodyPr>
          <a:lstStyle/>
          <a:p>
            <a:pPr rtl="0"/>
            <a:r>
              <a:rPr lang="fi-FI" sz="1467" b="1">
                <a:latin typeface="Roboto" panose="02000000000000000000" pitchFamily="2" charset="0"/>
                <a:ea typeface="Roboto" panose="02000000000000000000" pitchFamily="2" charset="0"/>
              </a:rPr>
              <a:t>To join the WG, please reach out to </a:t>
            </a:r>
          </a:p>
          <a:p>
            <a:pPr rtl="0"/>
            <a:r>
              <a:rPr lang="fi-FI" sz="1467">
                <a:latin typeface="Roboto" panose="02000000000000000000" pitchFamily="2" charset="0"/>
                <a:ea typeface="Roboto" panose="02000000000000000000" pitchFamily="2" charset="0"/>
              </a:rPr>
              <a:t>UNEP: Gennai Kamata </a:t>
            </a:r>
            <a:r>
              <a:rPr lang="fi-FI" sz="1467">
                <a:solidFill>
                  <a:srgbClr val="000000"/>
                </a:solidFill>
                <a:latin typeface="Roboto" panose="02000000000000000000" pitchFamily="2" charset="0"/>
                <a:ea typeface="Roboto" panose="02000000000000000000" pitchFamily="2" charset="0"/>
              </a:rPr>
              <a:t>(</a:t>
            </a:r>
            <a:r>
              <a:rPr lang="fi-FI" sz="1467" u="sng">
                <a:solidFill>
                  <a:srgbClr val="000000"/>
                </a:solidFill>
                <a:latin typeface="Roboto" panose="02000000000000000000" pitchFamily="2" charset="0"/>
                <a:ea typeface="Roboto" panose="02000000000000000000" pitchFamily="2" charset="0"/>
                <a:hlinkClick r:id="rId12"/>
              </a:rPr>
              <a:t>gennai.kamata@un.org</a:t>
            </a:r>
            <a:r>
              <a:rPr lang="fi-FI" sz="1467">
                <a:solidFill>
                  <a:srgbClr val="000000"/>
                </a:solidFill>
                <a:latin typeface="Roboto" panose="02000000000000000000" pitchFamily="2" charset="0"/>
                <a:ea typeface="Roboto" panose="02000000000000000000" pitchFamily="2" charset="0"/>
              </a:rPr>
              <a:t>),  </a:t>
            </a:r>
          </a:p>
          <a:p>
            <a:pPr rtl="0"/>
            <a:r>
              <a:rPr lang="fi-FI" sz="1467">
                <a:latin typeface="Roboto" panose="02000000000000000000" pitchFamily="2" charset="0"/>
                <a:ea typeface="Roboto" panose="02000000000000000000" pitchFamily="2" charset="0"/>
              </a:rPr>
              <a:t>            Manjeet Singh </a:t>
            </a:r>
            <a:r>
              <a:rPr lang="fi-FI" sz="1467">
                <a:solidFill>
                  <a:srgbClr val="000000"/>
                </a:solidFill>
                <a:latin typeface="Roboto" panose="02000000000000000000" pitchFamily="2" charset="0"/>
                <a:ea typeface="Roboto" panose="02000000000000000000" pitchFamily="2" charset="0"/>
              </a:rPr>
              <a:t>(</a:t>
            </a:r>
            <a:r>
              <a:rPr lang="fi-FI" sz="1467" u="sng">
                <a:solidFill>
                  <a:srgbClr val="000000"/>
                </a:solidFill>
                <a:latin typeface="Roboto" panose="02000000000000000000" pitchFamily="2" charset="0"/>
                <a:ea typeface="Roboto" panose="02000000000000000000" pitchFamily="2" charset="0"/>
                <a:hlinkClick r:id="rId13"/>
              </a:rPr>
              <a:t>manjeet.singh@un.org</a:t>
            </a:r>
            <a:r>
              <a:rPr lang="fi-FI" sz="1467">
                <a:solidFill>
                  <a:srgbClr val="000000"/>
                </a:solidFill>
                <a:latin typeface="Roboto" panose="02000000000000000000" pitchFamily="2" charset="0"/>
                <a:ea typeface="Roboto" panose="02000000000000000000" pitchFamily="2" charset="0"/>
              </a:rPr>
              <a:t>), </a:t>
            </a:r>
            <a:endParaRPr lang="fi-FI" sz="1467">
              <a:latin typeface="Roboto" panose="02000000000000000000" pitchFamily="2" charset="0"/>
              <a:ea typeface="Roboto" panose="02000000000000000000" pitchFamily="2" charset="0"/>
            </a:endParaRPr>
          </a:p>
        </p:txBody>
      </p:sp>
      <p:sp>
        <p:nvSpPr>
          <p:cNvPr id="13" name="Google Shape;56;p24">
            <a:extLst>
              <a:ext uri="{FF2B5EF4-FFF2-40B4-BE49-F238E27FC236}">
                <a16:creationId xmlns:a16="http://schemas.microsoft.com/office/drawing/2014/main" id="{ABAF95B4-EBF1-B22E-F521-A6EE3010B19A}"/>
              </a:ext>
            </a:extLst>
          </p:cNvPr>
          <p:cNvSpPr txBox="1"/>
          <p:nvPr/>
        </p:nvSpPr>
        <p:spPr>
          <a:xfrm>
            <a:off x="530270" y="203456"/>
            <a:ext cx="4415413" cy="661679"/>
          </a:xfrm>
          <a:prstGeom prst="rect">
            <a:avLst/>
          </a:prstGeom>
          <a:noFill/>
          <a:ln>
            <a:noFill/>
          </a:ln>
        </p:spPr>
        <p:txBody>
          <a:bodyPr spcFirstLastPara="1" wrap="square" lIns="91433" tIns="45700" rIns="91433" bIns="45700" anchor="t" anchorCtr="0">
            <a:spAutoFit/>
          </a:bodyPr>
          <a:lstStyle/>
          <a:p>
            <a:pPr>
              <a:buClr>
                <a:srgbClr val="000000"/>
              </a:buClr>
              <a:buSzPts val="3000"/>
            </a:pPr>
            <a:r>
              <a:rPr lang="en-US" sz="3700" b="1">
                <a:solidFill>
                  <a:srgbClr val="00B0F0"/>
                </a:solidFill>
                <a:latin typeface="Roboto"/>
                <a:ea typeface="Roboto"/>
                <a:cs typeface="Roboto"/>
                <a:sym typeface="Arial"/>
              </a:rPr>
              <a:t>Upcoming Event</a:t>
            </a:r>
            <a:endParaRPr sz="3700" b="1">
              <a:solidFill>
                <a:srgbClr val="00B0F0"/>
              </a:solidFill>
              <a:latin typeface="Roboto"/>
              <a:ea typeface="Roboto"/>
              <a:cs typeface="Roboto"/>
              <a:sym typeface="Arial"/>
            </a:endParaRPr>
          </a:p>
        </p:txBody>
      </p:sp>
      <p:pic>
        <p:nvPicPr>
          <p:cNvPr id="15" name="Google Shape;60;p24" descr="A picture containing graphical user interface&#10;&#10;Description automatically generated">
            <a:extLst>
              <a:ext uri="{FF2B5EF4-FFF2-40B4-BE49-F238E27FC236}">
                <a16:creationId xmlns:a16="http://schemas.microsoft.com/office/drawing/2014/main" id="{F703F5E1-4476-7507-047E-FE1144C78CD8}"/>
              </a:ext>
            </a:extLst>
          </p:cNvPr>
          <p:cNvPicPr preferRelativeResize="0"/>
          <p:nvPr/>
        </p:nvPicPr>
        <p:blipFill rotWithShape="1">
          <a:blip r:embed="rId14">
            <a:alphaModFix/>
          </a:blip>
          <a:srcRect/>
          <a:stretch/>
        </p:blipFill>
        <p:spPr>
          <a:xfrm>
            <a:off x="10320555" y="188076"/>
            <a:ext cx="1529757" cy="546529"/>
          </a:xfrm>
          <a:prstGeom prst="rect">
            <a:avLst/>
          </a:prstGeom>
          <a:noFill/>
          <a:ln>
            <a:noFill/>
          </a:ln>
        </p:spPr>
      </p:pic>
      <p:pic>
        <p:nvPicPr>
          <p:cNvPr id="16" name="Google Shape;61;p24" descr="Home - Cool Coalition">
            <a:extLst>
              <a:ext uri="{FF2B5EF4-FFF2-40B4-BE49-F238E27FC236}">
                <a16:creationId xmlns:a16="http://schemas.microsoft.com/office/drawing/2014/main" id="{A386E41F-A058-4D12-7BEA-E30E584531BF}"/>
              </a:ext>
            </a:extLst>
          </p:cNvPr>
          <p:cNvPicPr preferRelativeResize="0"/>
          <p:nvPr/>
        </p:nvPicPr>
        <p:blipFill rotWithShape="1">
          <a:blip r:embed="rId15">
            <a:alphaModFix/>
          </a:blip>
          <a:srcRect/>
          <a:stretch/>
        </p:blipFill>
        <p:spPr>
          <a:xfrm>
            <a:off x="8943097" y="180634"/>
            <a:ext cx="1279916" cy="534836"/>
          </a:xfrm>
          <a:prstGeom prst="rect">
            <a:avLst/>
          </a:prstGeom>
          <a:noFill/>
          <a:ln>
            <a:noFill/>
          </a:ln>
        </p:spPr>
      </p:pic>
      <p:cxnSp>
        <p:nvCxnSpPr>
          <p:cNvPr id="17" name="Straight Connector 16">
            <a:extLst>
              <a:ext uri="{FF2B5EF4-FFF2-40B4-BE49-F238E27FC236}">
                <a16:creationId xmlns:a16="http://schemas.microsoft.com/office/drawing/2014/main" id="{45EB95F7-CFB3-BFCD-CD09-62B7EC0D3893}"/>
              </a:ext>
            </a:extLst>
          </p:cNvPr>
          <p:cNvCxnSpPr/>
          <p:nvPr/>
        </p:nvCxnSpPr>
        <p:spPr>
          <a:xfrm>
            <a:off x="543332" y="843357"/>
            <a:ext cx="1134616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AA0141-189C-D875-D2C2-D8E721E57110}"/>
              </a:ext>
            </a:extLst>
          </p:cNvPr>
          <p:cNvCxnSpPr/>
          <p:nvPr/>
        </p:nvCxnSpPr>
        <p:spPr>
          <a:xfrm>
            <a:off x="577983" y="3770707"/>
            <a:ext cx="1134616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722DC1F-DD23-8C1A-43E2-CB237488B9F0}"/>
              </a:ext>
            </a:extLst>
          </p:cNvPr>
          <p:cNvSpPr txBox="1"/>
          <p:nvPr/>
        </p:nvSpPr>
        <p:spPr>
          <a:xfrm>
            <a:off x="577984" y="3659917"/>
            <a:ext cx="4733145" cy="1692771"/>
          </a:xfrm>
          <a:prstGeom prst="rect">
            <a:avLst/>
          </a:prstGeom>
          <a:noFill/>
        </p:spPr>
        <p:txBody>
          <a:bodyPr wrap="square">
            <a:spAutoFit/>
          </a:bodyPr>
          <a:lstStyle/>
          <a:p>
            <a:endParaRPr lang="en-US" sz="2400" b="1">
              <a:solidFill>
                <a:srgbClr val="00B0F0"/>
              </a:solidFill>
              <a:latin typeface="Roboto" panose="02000000000000000000" pitchFamily="2" charset="0"/>
              <a:ea typeface="Roboto" panose="02000000000000000000" pitchFamily="2" charset="0"/>
            </a:endParaRPr>
          </a:p>
          <a:p>
            <a:r>
              <a:rPr lang="en-US" sz="2000" b="1">
                <a:solidFill>
                  <a:srgbClr val="00B0F0"/>
                </a:solidFill>
                <a:latin typeface="Roboto" panose="02000000000000000000" pitchFamily="2" charset="0"/>
                <a:ea typeface="Roboto" panose="02000000000000000000" pitchFamily="2" charset="0"/>
              </a:rPr>
              <a:t>Thank You</a:t>
            </a:r>
          </a:p>
          <a:p>
            <a:endParaRPr lang="en-US" sz="2000" b="1">
              <a:solidFill>
                <a:srgbClr val="00B0F0"/>
              </a:solidFill>
              <a:latin typeface="Roboto" panose="02000000000000000000" pitchFamily="2" charset="0"/>
              <a:ea typeface="Roboto" panose="02000000000000000000" pitchFamily="2" charset="0"/>
            </a:endParaRPr>
          </a:p>
          <a:p>
            <a:r>
              <a:rPr lang="en-US" sz="2000" b="1">
                <a:solidFill>
                  <a:srgbClr val="00B0F0"/>
                </a:solidFill>
                <a:latin typeface="Roboto" panose="02000000000000000000" pitchFamily="2" charset="0"/>
                <a:ea typeface="Roboto" panose="02000000000000000000" pitchFamily="2" charset="0"/>
              </a:rPr>
              <a:t>For queries and/or suggestions, please contact our co-chairs on the right. </a:t>
            </a:r>
          </a:p>
        </p:txBody>
      </p:sp>
    </p:spTree>
    <p:extLst>
      <p:ext uri="{BB962C8B-B14F-4D97-AF65-F5344CB8AC3E}">
        <p14:creationId xmlns:p14="http://schemas.microsoft.com/office/powerpoint/2010/main" val="12013810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04B0E0A-0508-4ED0-C046-D6F03AED503F}"/>
              </a:ext>
            </a:extLst>
          </p:cNvPr>
          <p:cNvSpPr txBox="1">
            <a:spLocks/>
          </p:cNvSpPr>
          <p:nvPr/>
        </p:nvSpPr>
        <p:spPr>
          <a:xfrm>
            <a:off x="0" y="0"/>
            <a:ext cx="3163613" cy="6857999"/>
          </a:xfrm>
          <a:prstGeom prst="rect">
            <a:avLst/>
          </a:prstGeom>
          <a:solidFill>
            <a:srgbClr val="00206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spc="-50" baseline="0">
                <a:solidFill>
                  <a:srgbClr val="FFFFFF"/>
                </a:solidFill>
                <a:latin typeface="+mn-lt"/>
                <a:ea typeface="+mj-ea"/>
                <a:cs typeface="+mj-cs"/>
              </a:defRPr>
            </a:lvl1pPr>
          </a:lstStyle>
          <a:p>
            <a:pPr marL="71755" algn="ctr">
              <a:lnSpc>
                <a:spcPct val="100000"/>
              </a:lnSpc>
              <a:spcBef>
                <a:spcPts val="0"/>
              </a:spcBef>
            </a:pPr>
            <a:endParaRPr lang="en-GB" sz="4400" b="0">
              <a:solidFill>
                <a:srgbClr val="000000"/>
              </a:solidFill>
              <a:latin typeface="Segoe UI"/>
              <a:ea typeface="Roboto"/>
              <a:cs typeface="Segoe UI"/>
            </a:endParaRPr>
          </a:p>
          <a:p>
            <a:pPr marL="71755" algn="ctr">
              <a:lnSpc>
                <a:spcPct val="100000"/>
              </a:lnSpc>
              <a:spcBef>
                <a:spcPts val="0"/>
              </a:spcBef>
            </a:pPr>
            <a:endParaRPr lang="en-GB" sz="4400" b="0">
              <a:solidFill>
                <a:srgbClr val="000000"/>
              </a:solidFill>
              <a:latin typeface="Segoe UI"/>
              <a:ea typeface="Roboto"/>
              <a:cs typeface="Segoe UI"/>
            </a:endParaRPr>
          </a:p>
          <a:p>
            <a:pPr marL="71755" algn="ctr">
              <a:lnSpc>
                <a:spcPct val="100000"/>
              </a:lnSpc>
              <a:spcBef>
                <a:spcPts val="0"/>
              </a:spcBef>
            </a:pPr>
            <a:r>
              <a:rPr lang="en-GB" sz="4400">
                <a:latin typeface="Segoe UI"/>
                <a:ea typeface="Roboto"/>
                <a:cs typeface="Segoe UI"/>
              </a:rPr>
              <a:t>Urban Heat </a:t>
            </a:r>
            <a:endParaRPr lang="en-US" sz="4400" b="0">
              <a:solidFill>
                <a:srgbClr val="000000"/>
              </a:solidFill>
              <a:latin typeface="Segoe UI"/>
              <a:ea typeface="Calibri" panose="020F0502020204030204"/>
              <a:cs typeface="Segoe UI"/>
            </a:endParaRPr>
          </a:p>
          <a:p>
            <a:pPr marL="71755" algn="ctr">
              <a:lnSpc>
                <a:spcPct val="100000"/>
              </a:lnSpc>
              <a:spcBef>
                <a:spcPts val="0"/>
              </a:spcBef>
            </a:pPr>
            <a:r>
              <a:rPr lang="en-GB" sz="4400">
                <a:latin typeface="Segoe UI"/>
                <a:ea typeface="Roboto"/>
                <a:cs typeface="Segoe UI"/>
              </a:rPr>
              <a:t>Adaptation</a:t>
            </a:r>
            <a:endParaRPr lang="en-US" sz="4400" b="0">
              <a:solidFill>
                <a:srgbClr val="000000"/>
              </a:solidFill>
              <a:latin typeface="Segoe UI"/>
              <a:ea typeface="Roboto"/>
              <a:cs typeface="Segoe UI"/>
            </a:endParaRPr>
          </a:p>
          <a:p>
            <a:pPr marL="71755" algn="ctr">
              <a:lnSpc>
                <a:spcPct val="100000"/>
              </a:lnSpc>
              <a:spcBef>
                <a:spcPts val="0"/>
              </a:spcBef>
            </a:pPr>
            <a:endParaRPr lang="en-GB" sz="4400">
              <a:latin typeface="Roboto"/>
              <a:ea typeface="Roboto"/>
              <a:cs typeface="Roboto"/>
            </a:endParaRPr>
          </a:p>
        </p:txBody>
      </p:sp>
      <p:pic>
        <p:nvPicPr>
          <p:cNvPr id="12" name="Picture 11" descr="A blue and white logo&#10;&#10;Description automatically generated">
            <a:extLst>
              <a:ext uri="{FF2B5EF4-FFF2-40B4-BE49-F238E27FC236}">
                <a16:creationId xmlns:a16="http://schemas.microsoft.com/office/drawing/2014/main" id="{5E0E3ACF-5D2B-FC7B-9903-A07B70CA33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033" y="205285"/>
            <a:ext cx="1758532" cy="738714"/>
          </a:xfrm>
          <a:prstGeom prst="rect">
            <a:avLst/>
          </a:prstGeom>
        </p:spPr>
      </p:pic>
      <p:sp>
        <p:nvSpPr>
          <p:cNvPr id="3" name="Rectangle 2">
            <a:extLst>
              <a:ext uri="{FF2B5EF4-FFF2-40B4-BE49-F238E27FC236}">
                <a16:creationId xmlns:a16="http://schemas.microsoft.com/office/drawing/2014/main" id="{A698430B-5F8B-EE87-DF19-248D19ED13F4}"/>
              </a:ext>
            </a:extLst>
          </p:cNvPr>
          <p:cNvSpPr/>
          <p:nvPr/>
        </p:nvSpPr>
        <p:spPr>
          <a:xfrm>
            <a:off x="3297119" y="260229"/>
            <a:ext cx="8583722" cy="55866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extBox 5">
            <a:extLst>
              <a:ext uri="{FF2B5EF4-FFF2-40B4-BE49-F238E27FC236}">
                <a16:creationId xmlns:a16="http://schemas.microsoft.com/office/drawing/2014/main" id="{5B569AF1-0572-2B5B-AC49-962DE2EEE759}"/>
              </a:ext>
            </a:extLst>
          </p:cNvPr>
          <p:cNvSpPr txBox="1"/>
          <p:nvPr/>
        </p:nvSpPr>
        <p:spPr>
          <a:xfrm>
            <a:off x="3164969" y="5347"/>
            <a:ext cx="8980916" cy="954107"/>
          </a:xfrm>
          <a:prstGeom prst="rect">
            <a:avLst/>
          </a:prstGeom>
        </p:spPr>
        <p:txBody>
          <a:bodyPr vert="horz" lIns="91440" tIns="45720" rIns="91440" bIns="45720" rtlCol="0" anchor="ctr">
            <a:noAutofit/>
          </a:bodyPr>
          <a:ls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3200" b="1">
                <a:solidFill>
                  <a:schemeClr val="bg1"/>
                </a:solidFill>
                <a:latin typeface="Roboto"/>
                <a:ea typeface="Roboto"/>
                <a:cs typeface="Roboto"/>
              </a:rPr>
              <a:t>Activities &amp; Outputs for 2024-2026</a:t>
            </a:r>
            <a:endParaRPr lang="en-US" sz="3200" b="1">
              <a:solidFill>
                <a:schemeClr val="bg1"/>
              </a:solidFill>
              <a:latin typeface="Roboto"/>
              <a:ea typeface="Roboto"/>
              <a:cs typeface="Roboto"/>
            </a:endParaRPr>
          </a:p>
        </p:txBody>
      </p:sp>
      <p:graphicFrame>
        <p:nvGraphicFramePr>
          <p:cNvPr id="2" name="Table 1">
            <a:extLst>
              <a:ext uri="{FF2B5EF4-FFF2-40B4-BE49-F238E27FC236}">
                <a16:creationId xmlns:a16="http://schemas.microsoft.com/office/drawing/2014/main" id="{F2DCE7EA-8DAE-88EF-C1C0-146AAD025969}"/>
              </a:ext>
            </a:extLst>
          </p:cNvPr>
          <p:cNvGraphicFramePr>
            <a:graphicFrameLocks noGrp="1"/>
          </p:cNvGraphicFramePr>
          <p:nvPr/>
        </p:nvGraphicFramePr>
        <p:xfrm>
          <a:off x="3524980" y="1422123"/>
          <a:ext cx="8128000" cy="393700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453057511"/>
                    </a:ext>
                  </a:extLst>
                </a:gridCol>
                <a:gridCol w="2032000">
                  <a:extLst>
                    <a:ext uri="{9D8B030D-6E8A-4147-A177-3AD203B41FA5}">
                      <a16:colId xmlns:a16="http://schemas.microsoft.com/office/drawing/2014/main" val="3443695321"/>
                    </a:ext>
                  </a:extLst>
                </a:gridCol>
                <a:gridCol w="2032000">
                  <a:extLst>
                    <a:ext uri="{9D8B030D-6E8A-4147-A177-3AD203B41FA5}">
                      <a16:colId xmlns:a16="http://schemas.microsoft.com/office/drawing/2014/main" val="3619731392"/>
                    </a:ext>
                  </a:extLst>
                </a:gridCol>
                <a:gridCol w="2032000">
                  <a:extLst>
                    <a:ext uri="{9D8B030D-6E8A-4147-A177-3AD203B41FA5}">
                      <a16:colId xmlns:a16="http://schemas.microsoft.com/office/drawing/2014/main" val="1023581606"/>
                    </a:ext>
                  </a:extLst>
                </a:gridCol>
              </a:tblGrid>
              <a:tr h="370840">
                <a:tc>
                  <a:txBody>
                    <a:bodyPr/>
                    <a:lstStyle/>
                    <a:p>
                      <a:r>
                        <a:rPr lang="en-US"/>
                        <a:t>Work Package</a:t>
                      </a:r>
                      <a:endParaRPr lang="en-IN"/>
                    </a:p>
                  </a:txBody>
                  <a:tcPr/>
                </a:tc>
                <a:tc>
                  <a:txBody>
                    <a:bodyPr/>
                    <a:lstStyle/>
                    <a:p>
                      <a:r>
                        <a:rPr lang="en-US"/>
                        <a:t>Activity</a:t>
                      </a:r>
                      <a:endParaRPr lang="en-IN"/>
                    </a:p>
                  </a:txBody>
                  <a:tcPr/>
                </a:tc>
                <a:tc>
                  <a:txBody>
                    <a:bodyPr/>
                    <a:lstStyle/>
                    <a:p>
                      <a:r>
                        <a:rPr lang="en-US"/>
                        <a:t>Team</a:t>
                      </a:r>
                      <a:endParaRPr lang="en-IN"/>
                    </a:p>
                  </a:txBody>
                  <a:tcPr/>
                </a:tc>
                <a:tc>
                  <a:txBody>
                    <a:bodyPr/>
                    <a:lstStyle/>
                    <a:p>
                      <a:r>
                        <a:rPr lang="en-US"/>
                        <a:t>Timeline</a:t>
                      </a:r>
                      <a:endParaRPr lang="en-IN"/>
                    </a:p>
                  </a:txBody>
                  <a:tcPr/>
                </a:tc>
                <a:extLst>
                  <a:ext uri="{0D108BD9-81ED-4DB2-BD59-A6C34878D82A}">
                    <a16:rowId xmlns:a16="http://schemas.microsoft.com/office/drawing/2014/main" val="3269318259"/>
                  </a:ext>
                </a:extLst>
              </a:tr>
              <a:tr h="370840">
                <a:tc>
                  <a:txBody>
                    <a:bodyPr/>
                    <a:lstStyle/>
                    <a:p>
                      <a:r>
                        <a:rPr lang="en-US"/>
                        <a:t>WP 1</a:t>
                      </a:r>
                      <a:endParaRPr lang="en-IN"/>
                    </a:p>
                  </a:txBody>
                  <a:tcPr/>
                </a:tc>
                <a:tc>
                  <a:txBody>
                    <a:bodyPr/>
                    <a:lstStyle/>
                    <a:p>
                      <a:r>
                        <a:rPr lang="en-US"/>
                        <a:t>Global Standard Approach for Urban Heat/ Cooling Action Plan</a:t>
                      </a:r>
                      <a:endParaRPr lang="en-IN"/>
                    </a:p>
                  </a:txBody>
                  <a:tcPr/>
                </a:tc>
                <a:tc>
                  <a:txBody>
                    <a:bodyPr/>
                    <a:lstStyle/>
                    <a:p>
                      <a:r>
                        <a:rPr lang="en-US"/>
                        <a:t>UNEP</a:t>
                      </a:r>
                    </a:p>
                    <a:p>
                      <a:r>
                        <a:rPr lang="en-US"/>
                        <a:t>Arsh- Rock</a:t>
                      </a:r>
                    </a:p>
                    <a:p>
                      <a:r>
                        <a:rPr lang="en-IN"/>
                        <a:t>SEforALL</a:t>
                      </a:r>
                    </a:p>
                    <a:p>
                      <a:endParaRPr lang="en-IN"/>
                    </a:p>
                  </a:txBody>
                  <a:tcPr/>
                </a:tc>
                <a:tc>
                  <a:txBody>
                    <a:bodyPr/>
                    <a:lstStyle/>
                    <a:p>
                      <a:r>
                        <a:rPr lang="en-US"/>
                        <a:t>October 2025</a:t>
                      </a:r>
                      <a:endParaRPr lang="en-IN"/>
                    </a:p>
                  </a:txBody>
                  <a:tcPr/>
                </a:tc>
                <a:extLst>
                  <a:ext uri="{0D108BD9-81ED-4DB2-BD59-A6C34878D82A}">
                    <a16:rowId xmlns:a16="http://schemas.microsoft.com/office/drawing/2014/main" val="375233313"/>
                  </a:ext>
                </a:extLst>
              </a:tr>
              <a:tr h="370840">
                <a:tc>
                  <a:txBody>
                    <a:bodyPr/>
                    <a:lstStyle/>
                    <a:p>
                      <a:r>
                        <a:rPr lang="en-US"/>
                        <a:t>WP2</a:t>
                      </a:r>
                      <a:endParaRPr lang="en-IN"/>
                    </a:p>
                  </a:txBody>
                  <a:tcPr/>
                </a:tc>
                <a:tc>
                  <a:txBody>
                    <a:bodyPr/>
                    <a:lstStyle/>
                    <a:p>
                      <a:r>
                        <a:rPr lang="en-US"/>
                        <a:t>Supporting Manchester Urban Heat Project</a:t>
                      </a:r>
                      <a:endParaRPr lang="en-IN"/>
                    </a:p>
                  </a:txBody>
                  <a:tcPr/>
                </a:tc>
                <a:tc>
                  <a:txBody>
                    <a:bodyPr/>
                    <a:lstStyle/>
                    <a:p>
                      <a:r>
                        <a:rPr lang="en-US"/>
                        <a:t>UTM</a:t>
                      </a:r>
                    </a:p>
                  </a:txBody>
                  <a:tcPr/>
                </a:tc>
                <a:tc>
                  <a:txBody>
                    <a:bodyPr/>
                    <a:lstStyle/>
                    <a:p>
                      <a:r>
                        <a:rPr lang="en-US"/>
                        <a:t>Complete</a:t>
                      </a:r>
                      <a:endParaRPr lang="en-IN"/>
                    </a:p>
                  </a:txBody>
                  <a:tcPr/>
                </a:tc>
                <a:extLst>
                  <a:ext uri="{0D108BD9-81ED-4DB2-BD59-A6C34878D82A}">
                    <a16:rowId xmlns:a16="http://schemas.microsoft.com/office/drawing/2014/main" val="2931621913"/>
                  </a:ext>
                </a:extLst>
              </a:tr>
              <a:tr h="370840">
                <a:tc>
                  <a:txBody>
                    <a:bodyPr/>
                    <a:lstStyle/>
                    <a:p>
                      <a:r>
                        <a:rPr lang="en-US"/>
                        <a:t>WP3</a:t>
                      </a:r>
                      <a:endParaRPr lang="en-IN"/>
                    </a:p>
                  </a:txBody>
                  <a:tcPr/>
                </a:tc>
                <a:tc>
                  <a:txBody>
                    <a:bodyPr/>
                    <a:lstStyle/>
                    <a:p>
                      <a:r>
                        <a:rPr lang="en-US"/>
                        <a:t>Support implementation of Subnational Global Cooling Pledge</a:t>
                      </a:r>
                      <a:endParaRPr lang="en-IN"/>
                    </a:p>
                  </a:txBody>
                  <a:tcPr/>
                </a:tc>
                <a:tc>
                  <a:txBody>
                    <a:bodyPr/>
                    <a:lstStyle/>
                    <a:p>
                      <a:r>
                        <a:rPr lang="en-US"/>
                        <a:t>Arsh-Rock</a:t>
                      </a:r>
                    </a:p>
                    <a:p>
                      <a:r>
                        <a:rPr lang="en-US"/>
                        <a:t>GCOM+UTM</a:t>
                      </a:r>
                    </a:p>
                    <a:p>
                      <a:r>
                        <a:rPr lang="en-US"/>
                        <a:t>SEforALL</a:t>
                      </a:r>
                    </a:p>
                    <a:p>
                      <a:r>
                        <a:rPr lang="en-US"/>
                        <a:t>WRI</a:t>
                      </a:r>
                    </a:p>
                    <a:p>
                      <a:endParaRPr lang="en-US"/>
                    </a:p>
                  </a:txBody>
                  <a:tcPr/>
                </a:tc>
                <a:tc>
                  <a:txBody>
                    <a:bodyPr/>
                    <a:lstStyle/>
                    <a:p>
                      <a:r>
                        <a:rPr lang="en-US"/>
                        <a:t>-</a:t>
                      </a:r>
                      <a:endParaRPr lang="en-IN"/>
                    </a:p>
                  </a:txBody>
                  <a:tcPr/>
                </a:tc>
                <a:extLst>
                  <a:ext uri="{0D108BD9-81ED-4DB2-BD59-A6C34878D82A}">
                    <a16:rowId xmlns:a16="http://schemas.microsoft.com/office/drawing/2014/main" val="409901783"/>
                  </a:ext>
                </a:extLst>
              </a:tr>
            </a:tbl>
          </a:graphicData>
        </a:graphic>
      </p:graphicFrame>
    </p:spTree>
    <p:extLst>
      <p:ext uri="{BB962C8B-B14F-4D97-AF65-F5344CB8AC3E}">
        <p14:creationId xmlns:p14="http://schemas.microsoft.com/office/powerpoint/2010/main" val="27757433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6" name="TextBox 5">
            <a:extLst>
              <a:ext uri="{FF2B5EF4-FFF2-40B4-BE49-F238E27FC236}">
                <a16:creationId xmlns:a16="http://schemas.microsoft.com/office/drawing/2014/main" id="{823F3CFC-BDAE-6E5D-7DD6-14755A1F5396}"/>
              </a:ext>
            </a:extLst>
          </p:cNvPr>
          <p:cNvSpPr txBox="1"/>
          <p:nvPr/>
        </p:nvSpPr>
        <p:spPr>
          <a:xfrm>
            <a:off x="3704468" y="5547595"/>
            <a:ext cx="8288263" cy="12464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IN" sz="1500">
              <a:latin typeface="Roboto"/>
              <a:ea typeface="Roboto"/>
              <a:cs typeface="Roboto"/>
            </a:endParaRPr>
          </a:p>
          <a:p>
            <a:r>
              <a:rPr lang="en-IN" sz="1500">
                <a:latin typeface="Roboto"/>
                <a:ea typeface="Roboto"/>
                <a:cs typeface="Roboto"/>
              </a:rPr>
              <a:t>Attended by 180 plus participants, 20 speakers from diverse organizations working on Extreme Heat.</a:t>
            </a:r>
          </a:p>
          <a:p>
            <a:pPr marL="171450" indent="-171450">
              <a:buFont typeface="Arial"/>
              <a:buChar char="•"/>
            </a:pPr>
            <a:endParaRPr lang="en-IN" sz="1500">
              <a:solidFill>
                <a:srgbClr val="000000"/>
              </a:solidFill>
              <a:latin typeface="Roboto"/>
              <a:ea typeface="Roboto"/>
              <a:cs typeface="Roboto"/>
            </a:endParaRPr>
          </a:p>
          <a:p>
            <a:pPr marL="171450" indent="-171450">
              <a:buFont typeface="Arial"/>
              <a:buChar char="•"/>
            </a:pPr>
            <a:endParaRPr lang="en-IN" sz="1500">
              <a:solidFill>
                <a:srgbClr val="000000"/>
              </a:solidFill>
              <a:latin typeface="Roboto"/>
              <a:ea typeface="Roboto"/>
              <a:cs typeface="Roboto"/>
            </a:endParaRPr>
          </a:p>
        </p:txBody>
      </p:sp>
      <p:pic>
        <p:nvPicPr>
          <p:cNvPr id="17" name="Picture 16" descr="A person wearing glasses smiling&#10;&#10;Description automatically generated">
            <a:extLst>
              <a:ext uri="{FF2B5EF4-FFF2-40B4-BE49-F238E27FC236}">
                <a16:creationId xmlns:a16="http://schemas.microsoft.com/office/drawing/2014/main" id="{1940E9B7-45D0-A5B0-B447-EAD17971202D}"/>
              </a:ext>
            </a:extLst>
          </p:cNvPr>
          <p:cNvPicPr>
            <a:picLocks noChangeAspect="1"/>
          </p:cNvPicPr>
          <p:nvPr/>
        </p:nvPicPr>
        <p:blipFill>
          <a:blip r:embed="rId3"/>
          <a:srcRect l="6001" t="-658" r="8406" b="-1709"/>
          <a:stretch/>
        </p:blipFill>
        <p:spPr>
          <a:xfrm>
            <a:off x="6251004" y="1799581"/>
            <a:ext cx="1055469" cy="986294"/>
          </a:xfrm>
          <a:prstGeom prst="rect">
            <a:avLst/>
          </a:prstGeom>
        </p:spPr>
      </p:pic>
      <p:pic>
        <p:nvPicPr>
          <p:cNvPr id="18" name="Picture 17" descr="A person wearing glasses and a vest&#10;&#10;Description automatically generated">
            <a:extLst>
              <a:ext uri="{FF2B5EF4-FFF2-40B4-BE49-F238E27FC236}">
                <a16:creationId xmlns:a16="http://schemas.microsoft.com/office/drawing/2014/main" id="{112C20A1-9B5E-FCDA-793B-13AC315EDED5}"/>
              </a:ext>
            </a:extLst>
          </p:cNvPr>
          <p:cNvPicPr>
            <a:picLocks noChangeAspect="1"/>
          </p:cNvPicPr>
          <p:nvPr/>
        </p:nvPicPr>
        <p:blipFill>
          <a:blip r:embed="rId4"/>
          <a:stretch>
            <a:fillRect/>
          </a:stretch>
        </p:blipFill>
        <p:spPr>
          <a:xfrm>
            <a:off x="5304125" y="2947620"/>
            <a:ext cx="1244113" cy="1173776"/>
          </a:xfrm>
          <a:prstGeom prst="rect">
            <a:avLst/>
          </a:prstGeom>
        </p:spPr>
      </p:pic>
      <p:pic>
        <p:nvPicPr>
          <p:cNvPr id="19" name="Picture 18" descr="A person with long brown hair wearing a black shirt&#10;&#10;Description automatically generated">
            <a:extLst>
              <a:ext uri="{FF2B5EF4-FFF2-40B4-BE49-F238E27FC236}">
                <a16:creationId xmlns:a16="http://schemas.microsoft.com/office/drawing/2014/main" id="{EC6ADB21-30C8-7B05-65C3-5D2666A63535}"/>
              </a:ext>
            </a:extLst>
          </p:cNvPr>
          <p:cNvPicPr>
            <a:picLocks noChangeAspect="1"/>
          </p:cNvPicPr>
          <p:nvPr/>
        </p:nvPicPr>
        <p:blipFill>
          <a:blip r:embed="rId5"/>
          <a:srcRect l="-2915" t="395" r="1099" b="1298"/>
          <a:stretch/>
        </p:blipFill>
        <p:spPr>
          <a:xfrm>
            <a:off x="10368903" y="1822432"/>
            <a:ext cx="1083194" cy="976717"/>
          </a:xfrm>
          <a:prstGeom prst="rect">
            <a:avLst/>
          </a:prstGeom>
        </p:spPr>
      </p:pic>
      <p:pic>
        <p:nvPicPr>
          <p:cNvPr id="20" name="Picture 19" descr="A person in a suit and tie&#10;&#10;Description automatically generated">
            <a:extLst>
              <a:ext uri="{FF2B5EF4-FFF2-40B4-BE49-F238E27FC236}">
                <a16:creationId xmlns:a16="http://schemas.microsoft.com/office/drawing/2014/main" id="{E4C696FE-2A47-508F-94B0-E90E44735446}"/>
              </a:ext>
            </a:extLst>
          </p:cNvPr>
          <p:cNvPicPr>
            <a:picLocks noChangeAspect="1"/>
          </p:cNvPicPr>
          <p:nvPr/>
        </p:nvPicPr>
        <p:blipFill>
          <a:blip r:embed="rId6"/>
          <a:stretch>
            <a:fillRect/>
          </a:stretch>
        </p:blipFill>
        <p:spPr>
          <a:xfrm>
            <a:off x="4277258" y="2943957"/>
            <a:ext cx="1082187" cy="1145932"/>
          </a:xfrm>
          <a:prstGeom prst="rect">
            <a:avLst/>
          </a:prstGeom>
        </p:spPr>
      </p:pic>
      <p:pic>
        <p:nvPicPr>
          <p:cNvPr id="3" name="Picture 2" descr="A person with glasses smiling&#10;&#10;Description automatically generated">
            <a:extLst>
              <a:ext uri="{FF2B5EF4-FFF2-40B4-BE49-F238E27FC236}">
                <a16:creationId xmlns:a16="http://schemas.microsoft.com/office/drawing/2014/main" id="{536B40C1-5BE1-C056-BD12-72D366605B10}"/>
              </a:ext>
            </a:extLst>
          </p:cNvPr>
          <p:cNvPicPr>
            <a:picLocks noChangeAspect="1"/>
          </p:cNvPicPr>
          <p:nvPr/>
        </p:nvPicPr>
        <p:blipFill>
          <a:blip r:embed="rId7"/>
          <a:stretch>
            <a:fillRect/>
          </a:stretch>
        </p:blipFill>
        <p:spPr>
          <a:xfrm>
            <a:off x="6510867" y="2965205"/>
            <a:ext cx="1046287" cy="1162051"/>
          </a:xfrm>
          <a:prstGeom prst="rect">
            <a:avLst/>
          </a:prstGeom>
        </p:spPr>
      </p:pic>
      <p:pic>
        <p:nvPicPr>
          <p:cNvPr id="4" name="Picture 3" descr="A person sitting in a chair&#10;&#10;Description automatically generated">
            <a:extLst>
              <a:ext uri="{FF2B5EF4-FFF2-40B4-BE49-F238E27FC236}">
                <a16:creationId xmlns:a16="http://schemas.microsoft.com/office/drawing/2014/main" id="{BADD8E0B-AF4A-C8DC-7E59-62D80D923875}"/>
              </a:ext>
            </a:extLst>
          </p:cNvPr>
          <p:cNvPicPr>
            <a:picLocks noChangeAspect="1"/>
          </p:cNvPicPr>
          <p:nvPr/>
        </p:nvPicPr>
        <p:blipFill>
          <a:blip r:embed="rId8"/>
          <a:stretch>
            <a:fillRect/>
          </a:stretch>
        </p:blipFill>
        <p:spPr>
          <a:xfrm>
            <a:off x="7560817" y="2969236"/>
            <a:ext cx="1150328" cy="1153991"/>
          </a:xfrm>
          <a:prstGeom prst="rect">
            <a:avLst/>
          </a:prstGeom>
        </p:spPr>
      </p:pic>
      <p:pic>
        <p:nvPicPr>
          <p:cNvPr id="8" name="Picture 7" descr="A person wearing glasses and a red and orange sari&#10;&#10;Description automatically generated">
            <a:extLst>
              <a:ext uri="{FF2B5EF4-FFF2-40B4-BE49-F238E27FC236}">
                <a16:creationId xmlns:a16="http://schemas.microsoft.com/office/drawing/2014/main" id="{50E3878F-3637-5411-A431-2EC12295AA79}"/>
              </a:ext>
            </a:extLst>
          </p:cNvPr>
          <p:cNvPicPr>
            <a:picLocks noChangeAspect="1"/>
          </p:cNvPicPr>
          <p:nvPr/>
        </p:nvPicPr>
        <p:blipFill>
          <a:blip r:embed="rId9"/>
          <a:stretch>
            <a:fillRect/>
          </a:stretch>
        </p:blipFill>
        <p:spPr>
          <a:xfrm>
            <a:off x="8707114" y="2968136"/>
            <a:ext cx="1120287" cy="1156190"/>
          </a:xfrm>
          <a:prstGeom prst="rect">
            <a:avLst/>
          </a:prstGeom>
        </p:spPr>
      </p:pic>
      <p:pic>
        <p:nvPicPr>
          <p:cNvPr id="9" name="Picture 8" descr="A person in a blue shirt and brown jacket&#10;&#10;Description automatically generated">
            <a:extLst>
              <a:ext uri="{FF2B5EF4-FFF2-40B4-BE49-F238E27FC236}">
                <a16:creationId xmlns:a16="http://schemas.microsoft.com/office/drawing/2014/main" id="{0A31177E-93D4-F170-DA29-8EB5BAF28A9E}"/>
              </a:ext>
            </a:extLst>
          </p:cNvPr>
          <p:cNvPicPr>
            <a:picLocks noChangeAspect="1"/>
          </p:cNvPicPr>
          <p:nvPr/>
        </p:nvPicPr>
        <p:blipFill>
          <a:blip r:embed="rId10"/>
          <a:stretch>
            <a:fillRect/>
          </a:stretch>
        </p:blipFill>
        <p:spPr>
          <a:xfrm>
            <a:off x="9831798" y="2949088"/>
            <a:ext cx="1250708" cy="1159120"/>
          </a:xfrm>
          <a:prstGeom prst="rect">
            <a:avLst/>
          </a:prstGeom>
        </p:spPr>
      </p:pic>
      <p:pic>
        <p:nvPicPr>
          <p:cNvPr id="10" name="Picture 9" descr="A person with dark hair wearing a white jacket&#10;&#10;Description automatically generated">
            <a:extLst>
              <a:ext uri="{FF2B5EF4-FFF2-40B4-BE49-F238E27FC236}">
                <a16:creationId xmlns:a16="http://schemas.microsoft.com/office/drawing/2014/main" id="{26C52FA0-390E-F241-70D1-A554B171AAD5}"/>
              </a:ext>
            </a:extLst>
          </p:cNvPr>
          <p:cNvPicPr>
            <a:picLocks noChangeAspect="1"/>
          </p:cNvPicPr>
          <p:nvPr/>
        </p:nvPicPr>
        <p:blipFill>
          <a:blip r:embed="rId11"/>
          <a:srcRect l="-1037" t="-1686" r="-610" b="812"/>
          <a:stretch/>
        </p:blipFill>
        <p:spPr>
          <a:xfrm>
            <a:off x="9315666" y="1805997"/>
            <a:ext cx="1152887" cy="971177"/>
          </a:xfrm>
          <a:prstGeom prst="rect">
            <a:avLst/>
          </a:prstGeom>
        </p:spPr>
      </p:pic>
      <p:pic>
        <p:nvPicPr>
          <p:cNvPr id="21" name="Picture 20" descr="A person smiling at the camera&#10;&#10;Description automatically generated">
            <a:extLst>
              <a:ext uri="{FF2B5EF4-FFF2-40B4-BE49-F238E27FC236}">
                <a16:creationId xmlns:a16="http://schemas.microsoft.com/office/drawing/2014/main" id="{A9046B23-CBA8-5601-F17E-362F1C071DE5}"/>
              </a:ext>
            </a:extLst>
          </p:cNvPr>
          <p:cNvPicPr>
            <a:picLocks noChangeAspect="1"/>
          </p:cNvPicPr>
          <p:nvPr/>
        </p:nvPicPr>
        <p:blipFill>
          <a:blip r:embed="rId12"/>
          <a:stretch>
            <a:fillRect/>
          </a:stretch>
        </p:blipFill>
        <p:spPr>
          <a:xfrm>
            <a:off x="4668515" y="4376005"/>
            <a:ext cx="1143733" cy="1118822"/>
          </a:xfrm>
          <a:prstGeom prst="rect">
            <a:avLst/>
          </a:prstGeom>
        </p:spPr>
      </p:pic>
      <p:pic>
        <p:nvPicPr>
          <p:cNvPr id="22" name="Picture 21" descr="A person with glasses and a necklace&#10;&#10;Description automatically generated">
            <a:extLst>
              <a:ext uri="{FF2B5EF4-FFF2-40B4-BE49-F238E27FC236}">
                <a16:creationId xmlns:a16="http://schemas.microsoft.com/office/drawing/2014/main" id="{91F3DFCD-2929-4706-373B-8BDA2BB4306C}"/>
              </a:ext>
            </a:extLst>
          </p:cNvPr>
          <p:cNvPicPr>
            <a:picLocks noChangeAspect="1"/>
          </p:cNvPicPr>
          <p:nvPr/>
        </p:nvPicPr>
        <p:blipFill>
          <a:blip r:embed="rId13"/>
          <a:stretch>
            <a:fillRect/>
          </a:stretch>
        </p:blipFill>
        <p:spPr>
          <a:xfrm>
            <a:off x="5810415" y="4368312"/>
            <a:ext cx="1157655" cy="1134209"/>
          </a:xfrm>
          <a:prstGeom prst="rect">
            <a:avLst/>
          </a:prstGeom>
        </p:spPr>
      </p:pic>
      <p:pic>
        <p:nvPicPr>
          <p:cNvPr id="23" name="Picture 22" descr="A close-up of a person smiling&#10;&#10;Description automatically generated">
            <a:extLst>
              <a:ext uri="{FF2B5EF4-FFF2-40B4-BE49-F238E27FC236}">
                <a16:creationId xmlns:a16="http://schemas.microsoft.com/office/drawing/2014/main" id="{44EA89F2-E102-C3AE-252A-6CD3EF550C6C}"/>
              </a:ext>
            </a:extLst>
          </p:cNvPr>
          <p:cNvPicPr>
            <a:picLocks noChangeAspect="1"/>
          </p:cNvPicPr>
          <p:nvPr/>
        </p:nvPicPr>
        <p:blipFill>
          <a:blip r:embed="rId14"/>
          <a:stretch>
            <a:fillRect/>
          </a:stretch>
        </p:blipFill>
        <p:spPr>
          <a:xfrm>
            <a:off x="6971001" y="4337539"/>
            <a:ext cx="1216269" cy="1148862"/>
          </a:xfrm>
          <a:prstGeom prst="rect">
            <a:avLst/>
          </a:prstGeom>
        </p:spPr>
      </p:pic>
      <p:pic>
        <p:nvPicPr>
          <p:cNvPr id="24" name="Picture 23" descr="A person taking a selfie&#10;&#10;Description automatically generated">
            <a:extLst>
              <a:ext uri="{FF2B5EF4-FFF2-40B4-BE49-F238E27FC236}">
                <a16:creationId xmlns:a16="http://schemas.microsoft.com/office/drawing/2014/main" id="{4C02C4B0-6234-5C5F-B417-9F067859C200}"/>
              </a:ext>
            </a:extLst>
          </p:cNvPr>
          <p:cNvPicPr>
            <a:picLocks noChangeAspect="1"/>
          </p:cNvPicPr>
          <p:nvPr/>
        </p:nvPicPr>
        <p:blipFill>
          <a:blip r:embed="rId15"/>
          <a:stretch>
            <a:fillRect/>
          </a:stretch>
        </p:blipFill>
        <p:spPr>
          <a:xfrm>
            <a:off x="8190201" y="4335707"/>
            <a:ext cx="1134208" cy="1140802"/>
          </a:xfrm>
          <a:prstGeom prst="rect">
            <a:avLst/>
          </a:prstGeom>
        </p:spPr>
      </p:pic>
      <p:pic>
        <p:nvPicPr>
          <p:cNvPr id="25" name="Picture 24" descr="A person wearing glasses and a vest&#10;&#10;Description automatically generated">
            <a:extLst>
              <a:ext uri="{FF2B5EF4-FFF2-40B4-BE49-F238E27FC236}">
                <a16:creationId xmlns:a16="http://schemas.microsoft.com/office/drawing/2014/main" id="{BFE9AD11-BE29-6C0F-5259-2C1F93EAB6F4}"/>
              </a:ext>
            </a:extLst>
          </p:cNvPr>
          <p:cNvPicPr>
            <a:picLocks noChangeAspect="1"/>
          </p:cNvPicPr>
          <p:nvPr/>
        </p:nvPicPr>
        <p:blipFill>
          <a:blip r:embed="rId16"/>
          <a:stretch>
            <a:fillRect/>
          </a:stretch>
        </p:blipFill>
        <p:spPr>
          <a:xfrm>
            <a:off x="9385954" y="4328379"/>
            <a:ext cx="1216270" cy="1143734"/>
          </a:xfrm>
          <a:prstGeom prst="rect">
            <a:avLst/>
          </a:prstGeom>
        </p:spPr>
      </p:pic>
      <p:pic>
        <p:nvPicPr>
          <p:cNvPr id="26" name="Picture 25" descr="A person smiling at camera&#10;&#10;Description automatically generated">
            <a:extLst>
              <a:ext uri="{FF2B5EF4-FFF2-40B4-BE49-F238E27FC236}">
                <a16:creationId xmlns:a16="http://schemas.microsoft.com/office/drawing/2014/main" id="{1CFF1E8C-AEE2-41C0-6EC5-545B6C972980}"/>
              </a:ext>
            </a:extLst>
          </p:cNvPr>
          <p:cNvPicPr>
            <a:picLocks noChangeAspect="1"/>
          </p:cNvPicPr>
          <p:nvPr/>
        </p:nvPicPr>
        <p:blipFill>
          <a:blip r:embed="rId17"/>
          <a:stretch>
            <a:fillRect/>
          </a:stretch>
        </p:blipFill>
        <p:spPr>
          <a:xfrm>
            <a:off x="10605154" y="4340103"/>
            <a:ext cx="1075593" cy="1132010"/>
          </a:xfrm>
          <a:prstGeom prst="rect">
            <a:avLst/>
          </a:prstGeom>
        </p:spPr>
      </p:pic>
      <p:pic>
        <p:nvPicPr>
          <p:cNvPr id="27" name="Picture 26" descr="A person smiling at the camera&#10;&#10;Description automatically generated">
            <a:extLst>
              <a:ext uri="{FF2B5EF4-FFF2-40B4-BE49-F238E27FC236}">
                <a16:creationId xmlns:a16="http://schemas.microsoft.com/office/drawing/2014/main" id="{771D6B0A-C44E-F6CE-2312-EC6F9939D670}"/>
              </a:ext>
            </a:extLst>
          </p:cNvPr>
          <p:cNvPicPr>
            <a:picLocks noChangeAspect="1"/>
          </p:cNvPicPr>
          <p:nvPr/>
        </p:nvPicPr>
        <p:blipFill>
          <a:blip r:embed="rId18"/>
          <a:srcRect l="8602" t="-581" r="4930" b="4394"/>
          <a:stretch/>
        </p:blipFill>
        <p:spPr>
          <a:xfrm>
            <a:off x="11080371" y="2946999"/>
            <a:ext cx="1078939" cy="1155103"/>
          </a:xfrm>
          <a:prstGeom prst="rect">
            <a:avLst/>
          </a:prstGeom>
        </p:spPr>
      </p:pic>
      <p:pic>
        <p:nvPicPr>
          <p:cNvPr id="28" name="Picture 27" descr="Arun Jacob, PhD">
            <a:extLst>
              <a:ext uri="{FF2B5EF4-FFF2-40B4-BE49-F238E27FC236}">
                <a16:creationId xmlns:a16="http://schemas.microsoft.com/office/drawing/2014/main" id="{91AD11C3-1501-EE56-4951-076E40278A92}"/>
              </a:ext>
            </a:extLst>
          </p:cNvPr>
          <p:cNvPicPr>
            <a:picLocks noChangeAspect="1"/>
          </p:cNvPicPr>
          <p:nvPr/>
        </p:nvPicPr>
        <p:blipFill>
          <a:blip r:embed="rId19"/>
          <a:srcRect l="6003" t="1619" r="1810" b="-1624"/>
          <a:stretch/>
        </p:blipFill>
        <p:spPr>
          <a:xfrm>
            <a:off x="8270795" y="1822937"/>
            <a:ext cx="1048290" cy="961348"/>
          </a:xfrm>
          <a:prstGeom prst="rect">
            <a:avLst/>
          </a:prstGeom>
        </p:spPr>
      </p:pic>
      <p:pic>
        <p:nvPicPr>
          <p:cNvPr id="29" name="Picture 28" descr="Gulnara Roll">
            <a:extLst>
              <a:ext uri="{FF2B5EF4-FFF2-40B4-BE49-F238E27FC236}">
                <a16:creationId xmlns:a16="http://schemas.microsoft.com/office/drawing/2014/main" id="{95D5A0C1-8E89-3CB9-3EC2-2260B345C1F2}"/>
              </a:ext>
            </a:extLst>
          </p:cNvPr>
          <p:cNvPicPr>
            <a:picLocks noChangeAspect="1"/>
          </p:cNvPicPr>
          <p:nvPr/>
        </p:nvPicPr>
        <p:blipFill>
          <a:blip r:embed="rId20"/>
          <a:stretch>
            <a:fillRect/>
          </a:stretch>
        </p:blipFill>
        <p:spPr>
          <a:xfrm>
            <a:off x="7303644" y="1793631"/>
            <a:ext cx="984739" cy="973016"/>
          </a:xfrm>
          <a:prstGeom prst="rect">
            <a:avLst/>
          </a:prstGeom>
        </p:spPr>
      </p:pic>
      <p:pic>
        <p:nvPicPr>
          <p:cNvPr id="30" name="Picture 29" descr="Mirey Atallah">
            <a:extLst>
              <a:ext uri="{FF2B5EF4-FFF2-40B4-BE49-F238E27FC236}">
                <a16:creationId xmlns:a16="http://schemas.microsoft.com/office/drawing/2014/main" id="{30243D48-7369-D65A-F872-0C6B743EEBF6}"/>
              </a:ext>
            </a:extLst>
          </p:cNvPr>
          <p:cNvPicPr>
            <a:picLocks noChangeAspect="1"/>
          </p:cNvPicPr>
          <p:nvPr/>
        </p:nvPicPr>
        <p:blipFill>
          <a:blip r:embed="rId21"/>
          <a:stretch>
            <a:fillRect/>
          </a:stretch>
        </p:blipFill>
        <p:spPr>
          <a:xfrm>
            <a:off x="4406575" y="1803890"/>
            <a:ext cx="952499" cy="952499"/>
          </a:xfrm>
          <a:prstGeom prst="rect">
            <a:avLst/>
          </a:prstGeom>
        </p:spPr>
      </p:pic>
      <p:pic>
        <p:nvPicPr>
          <p:cNvPr id="31" name="Picture 30" descr="Eleni (Lenio) Myrivili">
            <a:extLst>
              <a:ext uri="{FF2B5EF4-FFF2-40B4-BE49-F238E27FC236}">
                <a16:creationId xmlns:a16="http://schemas.microsoft.com/office/drawing/2014/main" id="{8D6EB1E1-22B2-78A3-A745-15EA352FA773}"/>
              </a:ext>
            </a:extLst>
          </p:cNvPr>
          <p:cNvPicPr>
            <a:picLocks noChangeAspect="1"/>
          </p:cNvPicPr>
          <p:nvPr/>
        </p:nvPicPr>
        <p:blipFill>
          <a:blip r:embed="rId22"/>
          <a:stretch>
            <a:fillRect/>
          </a:stretch>
        </p:blipFill>
        <p:spPr>
          <a:xfrm>
            <a:off x="5332700" y="1803890"/>
            <a:ext cx="952500" cy="952500"/>
          </a:xfrm>
          <a:prstGeom prst="rect">
            <a:avLst/>
          </a:prstGeom>
        </p:spPr>
      </p:pic>
      <p:pic>
        <p:nvPicPr>
          <p:cNvPr id="33" name="Εικόνα 32" descr="Εικόνα που περιέχει γραμματοσειρά, κείμενο, γραφικά, λογότυπο&#10;&#10;Περιγραφή που δημιουργήθηκε αυτόματα">
            <a:extLst>
              <a:ext uri="{FF2B5EF4-FFF2-40B4-BE49-F238E27FC236}">
                <a16:creationId xmlns:a16="http://schemas.microsoft.com/office/drawing/2014/main" id="{110488CD-EDCD-FBF9-3096-F3DC6D698045}"/>
              </a:ext>
            </a:extLst>
          </p:cNvPr>
          <p:cNvPicPr>
            <a:picLocks noChangeAspect="1"/>
          </p:cNvPicPr>
          <p:nvPr/>
        </p:nvPicPr>
        <p:blipFill>
          <a:blip r:embed="rId23"/>
          <a:stretch>
            <a:fillRect/>
          </a:stretch>
        </p:blipFill>
        <p:spPr>
          <a:xfrm>
            <a:off x="9644568" y="-89364"/>
            <a:ext cx="1024217" cy="1030313"/>
          </a:xfrm>
          <a:prstGeom prst="rect">
            <a:avLst/>
          </a:prstGeom>
          <a:ln>
            <a:noFill/>
          </a:ln>
        </p:spPr>
      </p:pic>
      <p:pic>
        <p:nvPicPr>
          <p:cNvPr id="35" name="Εικόνα 34" descr="Εικόνα που περιέχει γραφικά, γραμματοσειρά, κύκλος, λογότυπο&#10;&#10;Περιγραφή που δημιουργήθηκε αυτόματα">
            <a:extLst>
              <a:ext uri="{FF2B5EF4-FFF2-40B4-BE49-F238E27FC236}">
                <a16:creationId xmlns:a16="http://schemas.microsoft.com/office/drawing/2014/main" id="{66BB309A-869D-D675-0B9F-7EFE2E88D6E6}"/>
              </a:ext>
            </a:extLst>
          </p:cNvPr>
          <p:cNvPicPr>
            <a:picLocks noChangeAspect="1"/>
          </p:cNvPicPr>
          <p:nvPr/>
        </p:nvPicPr>
        <p:blipFill>
          <a:blip r:embed="rId24"/>
          <a:stretch>
            <a:fillRect/>
          </a:stretch>
        </p:blipFill>
        <p:spPr>
          <a:xfrm>
            <a:off x="10638797" y="65354"/>
            <a:ext cx="1438781" cy="621846"/>
          </a:xfrm>
          <a:prstGeom prst="rect">
            <a:avLst/>
          </a:prstGeom>
          <a:ln>
            <a:noFill/>
          </a:ln>
        </p:spPr>
      </p:pic>
      <p:sp>
        <p:nvSpPr>
          <p:cNvPr id="39" name="Τίτλος 66">
            <a:extLst>
              <a:ext uri="{FF2B5EF4-FFF2-40B4-BE49-F238E27FC236}">
                <a16:creationId xmlns:a16="http://schemas.microsoft.com/office/drawing/2014/main" id="{1AEED314-26C5-02F7-2A1A-0AD1E015F652}"/>
              </a:ext>
            </a:extLst>
          </p:cNvPr>
          <p:cNvSpPr txBox="1">
            <a:spLocks/>
          </p:cNvSpPr>
          <p:nvPr/>
        </p:nvSpPr>
        <p:spPr>
          <a:xfrm>
            <a:off x="3762191" y="688141"/>
            <a:ext cx="8747580" cy="923330"/>
          </a:xfrm>
          <a:prstGeom prst="rect">
            <a:avLst/>
          </a:prstGeom>
        </p:spPr>
        <p:txBody>
          <a:bodyPr wrap="square" lIns="0" tIns="0" rIns="0" bIns="0" anchor="b">
            <a:spAutoFit/>
          </a:bodyPr>
          <a:lstStyle>
            <a:lvl1pPr algn="ctr">
              <a:defRPr sz="6000" b="1" i="0">
                <a:solidFill>
                  <a:srgbClr val="00ADEE"/>
                </a:solidFill>
                <a:latin typeface="Roboto"/>
                <a:ea typeface="+mj-ea"/>
                <a:cs typeface="Roboto"/>
              </a:defRPr>
            </a:lvl1pPr>
          </a:lstStyle>
          <a:p>
            <a:pPr algn="l"/>
            <a:br>
              <a:rPr lang="en-IN" sz="2000" b="1">
                <a:solidFill>
                  <a:srgbClr val="1CACE3"/>
                </a:solidFill>
                <a:latin typeface="Roboto"/>
                <a:cs typeface="Roboto"/>
              </a:rPr>
            </a:br>
            <a:r>
              <a:rPr lang="en-IN" sz="2000" b="1">
                <a:solidFill>
                  <a:srgbClr val="1CACE3"/>
                </a:solidFill>
                <a:latin typeface="Roboto"/>
                <a:cs typeface="Roboto"/>
              </a:rPr>
              <a:t>Virtual Workshop : Cooling Cities: Action Planning for Extreme Heat</a:t>
            </a:r>
          </a:p>
          <a:p>
            <a:pPr algn="l"/>
            <a:r>
              <a:rPr lang="en-IN" sz="2000">
                <a:solidFill>
                  <a:srgbClr val="1CACE3"/>
                </a:solidFill>
              </a:rPr>
              <a:t>24</a:t>
            </a:r>
            <a:r>
              <a:rPr lang="en-IN" sz="2000" baseline="30000">
                <a:solidFill>
                  <a:srgbClr val="1CACE3"/>
                </a:solidFill>
              </a:rPr>
              <a:t>th</a:t>
            </a:r>
            <a:r>
              <a:rPr lang="en-IN" sz="2000">
                <a:solidFill>
                  <a:srgbClr val="1CACE3"/>
                </a:solidFill>
              </a:rPr>
              <a:t> October 2024</a:t>
            </a:r>
            <a:endParaRPr lang="el-GR" sz="4400"/>
          </a:p>
        </p:txBody>
      </p:sp>
      <p:graphicFrame>
        <p:nvGraphicFramePr>
          <p:cNvPr id="5" name="Table 4">
            <a:extLst>
              <a:ext uri="{FF2B5EF4-FFF2-40B4-BE49-F238E27FC236}">
                <a16:creationId xmlns:a16="http://schemas.microsoft.com/office/drawing/2014/main" id="{30BB108C-6DD0-0D33-BE1C-675F082C81F1}"/>
              </a:ext>
            </a:extLst>
          </p:cNvPr>
          <p:cNvGraphicFramePr>
            <a:graphicFrameLocks noGrp="1"/>
          </p:cNvGraphicFramePr>
          <p:nvPr/>
        </p:nvGraphicFramePr>
        <p:xfrm>
          <a:off x="117773" y="46891"/>
          <a:ext cx="3261520" cy="6747200"/>
        </p:xfrm>
        <a:graphic>
          <a:graphicData uri="http://schemas.openxmlformats.org/drawingml/2006/table">
            <a:tbl>
              <a:tblPr firstRow="1" firstCol="1" bandRow="1">
                <a:tableStyleId>{5C22544A-7EE6-4342-B048-85BDC9FD1C3A}</a:tableStyleId>
              </a:tblPr>
              <a:tblGrid>
                <a:gridCol w="1418220">
                  <a:extLst>
                    <a:ext uri="{9D8B030D-6E8A-4147-A177-3AD203B41FA5}">
                      <a16:colId xmlns:a16="http://schemas.microsoft.com/office/drawing/2014/main" val="204784868"/>
                    </a:ext>
                  </a:extLst>
                </a:gridCol>
                <a:gridCol w="1843300">
                  <a:extLst>
                    <a:ext uri="{9D8B030D-6E8A-4147-A177-3AD203B41FA5}">
                      <a16:colId xmlns:a16="http://schemas.microsoft.com/office/drawing/2014/main" val="2231453767"/>
                    </a:ext>
                  </a:extLst>
                </a:gridCol>
              </a:tblGrid>
              <a:tr h="240959">
                <a:tc>
                  <a:txBody>
                    <a:bodyPr/>
                    <a:lstStyle/>
                    <a:p>
                      <a:pPr>
                        <a:lnSpc>
                          <a:spcPct val="107000"/>
                        </a:lnSpc>
                        <a:spcAft>
                          <a:spcPts val="1000"/>
                        </a:spcAft>
                      </a:pPr>
                      <a:r>
                        <a:rPr lang="en-US" sz="700" kern="0">
                          <a:effectLst/>
                        </a:rPr>
                        <a:t> Welcome by the Chair</a:t>
                      </a:r>
                      <a:endParaRPr lang="en-IN" sz="700" kern="100">
                        <a:effectLst/>
                        <a:latin typeface="Aptos" panose="020B0004020202020204" pitchFamily="34" charset="0"/>
                        <a:ea typeface="Aptos" panose="020B0004020202020204" pitchFamily="34" charset="0"/>
                        <a:cs typeface="Arial" panose="020B0604020202020204" pitchFamily="34" charset="0"/>
                      </a:endParaRPr>
                    </a:p>
                  </a:txBody>
                  <a:tcPr marL="35536" marR="35536" marT="0" marB="0"/>
                </a:tc>
                <a:tc>
                  <a:txBody>
                    <a:bodyPr/>
                    <a:lstStyle/>
                    <a:p>
                      <a:pPr>
                        <a:lnSpc>
                          <a:spcPct val="107000"/>
                        </a:lnSpc>
                        <a:spcAft>
                          <a:spcPts val="1000"/>
                        </a:spcAft>
                      </a:pPr>
                      <a:r>
                        <a:rPr lang="en-IN" sz="700" kern="0">
                          <a:effectLst/>
                        </a:rPr>
                        <a:t>Eleni Myrivili, </a:t>
                      </a:r>
                      <a:r>
                        <a:rPr lang="en-US" sz="700" kern="0">
                          <a:effectLst/>
                        </a:rPr>
                        <a:t>Global Chief Heat Officer, UN Habitat and Arsht-Rock</a:t>
                      </a:r>
                      <a:endParaRPr lang="en-IN" sz="700" kern="100">
                        <a:effectLst/>
                        <a:latin typeface="Aptos" panose="020B0004020202020204" pitchFamily="34" charset="0"/>
                        <a:ea typeface="Aptos" panose="020B0004020202020204" pitchFamily="34" charset="0"/>
                        <a:cs typeface="Arial" panose="020B0604020202020204" pitchFamily="34" charset="0"/>
                      </a:endParaRPr>
                    </a:p>
                  </a:txBody>
                  <a:tcPr marL="35536" marR="35536" marT="0" marB="0"/>
                </a:tc>
                <a:extLst>
                  <a:ext uri="{0D108BD9-81ED-4DB2-BD59-A6C34878D82A}">
                    <a16:rowId xmlns:a16="http://schemas.microsoft.com/office/drawing/2014/main" val="2449437564"/>
                  </a:ext>
                </a:extLst>
              </a:tr>
              <a:tr h="363526">
                <a:tc>
                  <a:txBody>
                    <a:bodyPr/>
                    <a:lstStyle/>
                    <a:p>
                      <a:pPr>
                        <a:lnSpc>
                          <a:spcPct val="107000"/>
                        </a:lnSpc>
                        <a:spcAft>
                          <a:spcPts val="800"/>
                        </a:spcAft>
                      </a:pPr>
                      <a:r>
                        <a:rPr lang="en-US" sz="700" kern="0">
                          <a:effectLst/>
                        </a:rPr>
                        <a:t>Opening - UN Secretary General’s Call to Action on Extreme Heat</a:t>
                      </a:r>
                      <a:endParaRPr lang="en-IN" sz="700" kern="100">
                        <a:effectLst/>
                        <a:latin typeface="Aptos" panose="020B0004020202020204" pitchFamily="34" charset="0"/>
                        <a:ea typeface="Aptos" panose="020B0004020202020204" pitchFamily="34" charset="0"/>
                        <a:cs typeface="Arial" panose="020B0604020202020204" pitchFamily="34" charset="0"/>
                      </a:endParaRPr>
                    </a:p>
                  </a:txBody>
                  <a:tcPr marL="35536" marR="35536" marT="0" marB="0"/>
                </a:tc>
                <a:tc>
                  <a:txBody>
                    <a:bodyPr/>
                    <a:lstStyle/>
                    <a:p>
                      <a:pPr>
                        <a:lnSpc>
                          <a:spcPct val="107000"/>
                        </a:lnSpc>
                        <a:spcAft>
                          <a:spcPts val="1000"/>
                        </a:spcAft>
                      </a:pPr>
                      <a:r>
                        <a:rPr lang="en-IN" sz="700" kern="0">
                          <a:effectLst/>
                        </a:rPr>
                        <a:t>Arun Jacob, Senior Advisor, Climate Action Team, Executive Office of the UN SG</a:t>
                      </a:r>
                      <a:endParaRPr lang="en-IN" sz="700" kern="100">
                        <a:effectLst/>
                        <a:latin typeface="Aptos" panose="020B0004020202020204" pitchFamily="34" charset="0"/>
                        <a:ea typeface="Aptos" panose="020B0004020202020204" pitchFamily="34" charset="0"/>
                        <a:cs typeface="Arial" panose="020B0604020202020204" pitchFamily="34" charset="0"/>
                      </a:endParaRPr>
                    </a:p>
                  </a:txBody>
                  <a:tcPr marL="35536" marR="35536" marT="0" marB="0"/>
                </a:tc>
                <a:extLst>
                  <a:ext uri="{0D108BD9-81ED-4DB2-BD59-A6C34878D82A}">
                    <a16:rowId xmlns:a16="http://schemas.microsoft.com/office/drawing/2014/main" val="2284172333"/>
                  </a:ext>
                </a:extLst>
              </a:tr>
              <a:tr h="240959">
                <a:tc>
                  <a:txBody>
                    <a:bodyPr/>
                    <a:lstStyle/>
                    <a:p>
                      <a:pPr>
                        <a:lnSpc>
                          <a:spcPct val="107000"/>
                        </a:lnSpc>
                        <a:spcAft>
                          <a:spcPts val="800"/>
                        </a:spcAft>
                      </a:pPr>
                      <a:r>
                        <a:rPr lang="en-US" sz="700" kern="0">
                          <a:effectLst/>
                        </a:rPr>
                        <a:t>Setting the Stage</a:t>
                      </a:r>
                      <a:endParaRPr lang="en-IN" sz="700" kern="100">
                        <a:effectLst/>
                        <a:latin typeface="Aptos" panose="020B0004020202020204" pitchFamily="34" charset="0"/>
                        <a:ea typeface="Aptos" panose="020B0004020202020204" pitchFamily="34" charset="0"/>
                        <a:cs typeface="Arial" panose="020B0604020202020204" pitchFamily="34" charset="0"/>
                      </a:endParaRPr>
                    </a:p>
                  </a:txBody>
                  <a:tcPr marL="35536" marR="35536" marT="0" marB="0"/>
                </a:tc>
                <a:tc>
                  <a:txBody>
                    <a:bodyPr/>
                    <a:lstStyle/>
                    <a:p>
                      <a:pPr>
                        <a:lnSpc>
                          <a:spcPct val="107000"/>
                        </a:lnSpc>
                        <a:spcAft>
                          <a:spcPts val="1000"/>
                        </a:spcAft>
                      </a:pPr>
                      <a:r>
                        <a:rPr lang="en-US" sz="700" kern="0">
                          <a:effectLst/>
                        </a:rPr>
                        <a:t>Mirey Atallah, Chief of Resilience and Adaptation Branch, UNEP</a:t>
                      </a:r>
                      <a:endParaRPr lang="en-IN" sz="700" kern="100">
                        <a:effectLst/>
                        <a:latin typeface="Aptos" panose="020B0004020202020204" pitchFamily="34" charset="0"/>
                        <a:ea typeface="Aptos" panose="020B0004020202020204" pitchFamily="34" charset="0"/>
                        <a:cs typeface="Arial" panose="020B0604020202020204" pitchFamily="34" charset="0"/>
                      </a:endParaRPr>
                    </a:p>
                  </a:txBody>
                  <a:tcPr marL="35536" marR="35536" marT="0" marB="0"/>
                </a:tc>
                <a:extLst>
                  <a:ext uri="{0D108BD9-81ED-4DB2-BD59-A6C34878D82A}">
                    <a16:rowId xmlns:a16="http://schemas.microsoft.com/office/drawing/2014/main" val="1670462693"/>
                  </a:ext>
                </a:extLst>
              </a:tr>
              <a:tr h="1289886">
                <a:tc>
                  <a:txBody>
                    <a:bodyPr/>
                    <a:lstStyle/>
                    <a:p>
                      <a:pPr>
                        <a:lnSpc>
                          <a:spcPct val="107000"/>
                        </a:lnSpc>
                        <a:spcAft>
                          <a:spcPts val="800"/>
                        </a:spcAft>
                      </a:pPr>
                      <a:r>
                        <a:rPr lang="en-US" sz="700" kern="0">
                          <a:effectLst/>
                        </a:rPr>
                        <a:t>Awareness &amp; Preparedness: Urban Heat Mapping, Exposure &amp; vulnerability</a:t>
                      </a:r>
                      <a:endParaRPr lang="en-IN" sz="700" kern="100">
                        <a:effectLst/>
                      </a:endParaRPr>
                    </a:p>
                    <a:p>
                      <a:pPr>
                        <a:lnSpc>
                          <a:spcPct val="107000"/>
                        </a:lnSpc>
                        <a:spcAft>
                          <a:spcPts val="800"/>
                        </a:spcAft>
                      </a:pPr>
                      <a:r>
                        <a:rPr lang="en-US" sz="700" kern="0">
                          <a:effectLst/>
                        </a:rPr>
                        <a:t> </a:t>
                      </a:r>
                      <a:endParaRPr lang="en-IN" sz="700" kern="100">
                        <a:effectLst/>
                      </a:endParaRPr>
                    </a:p>
                    <a:p>
                      <a:pPr>
                        <a:lnSpc>
                          <a:spcPct val="107000"/>
                        </a:lnSpc>
                        <a:spcAft>
                          <a:spcPts val="800"/>
                        </a:spcAft>
                      </a:pPr>
                      <a:r>
                        <a:rPr lang="en-US" sz="700" kern="0">
                          <a:effectLst/>
                        </a:rPr>
                        <a:t>Moderator, Dr. Graeme Maidment, </a:t>
                      </a:r>
                      <a:r>
                        <a:rPr lang="en-IN" sz="700" kern="0">
                          <a:effectLst/>
                        </a:rPr>
                        <a:t>Technical Lead Cooling - Department for Energy Security and Net Zero - UK Government</a:t>
                      </a:r>
                      <a:endParaRPr lang="en-IN" sz="700" kern="100">
                        <a:effectLst/>
                        <a:latin typeface="Aptos" panose="020B0004020202020204" pitchFamily="34" charset="0"/>
                        <a:ea typeface="Aptos" panose="020B0004020202020204" pitchFamily="34" charset="0"/>
                        <a:cs typeface="Arial" panose="020B0604020202020204" pitchFamily="34" charset="0"/>
                      </a:endParaRPr>
                    </a:p>
                  </a:txBody>
                  <a:tcPr marL="35536" marR="35536" marT="0" marB="0"/>
                </a:tc>
                <a:tc>
                  <a:txBody>
                    <a:bodyPr/>
                    <a:lstStyle/>
                    <a:p>
                      <a:pPr>
                        <a:lnSpc>
                          <a:spcPct val="107000"/>
                        </a:lnSpc>
                        <a:spcAft>
                          <a:spcPts val="1000"/>
                        </a:spcAft>
                      </a:pPr>
                      <a:r>
                        <a:rPr lang="en-US" sz="700" kern="0">
                          <a:effectLst/>
                        </a:rPr>
                        <a:t>Panel Presentation</a:t>
                      </a:r>
                      <a:endParaRPr lang="en-IN" sz="700" kern="100">
                        <a:effectLst/>
                      </a:endParaRPr>
                    </a:p>
                    <a:p>
                      <a:pPr marL="342900" lvl="0" indent="-342900">
                        <a:lnSpc>
                          <a:spcPct val="107000"/>
                        </a:lnSpc>
                        <a:spcAft>
                          <a:spcPts val="1000"/>
                        </a:spcAft>
                        <a:buFont typeface="Symbol" panose="05050102010706020507" pitchFamily="18" charset="2"/>
                        <a:buChar char=""/>
                      </a:pPr>
                      <a:r>
                        <a:rPr lang="en-US" sz="700" kern="0">
                          <a:effectLst/>
                        </a:rPr>
                        <a:t>Prof. Rajan Rawal, CEPT University </a:t>
                      </a:r>
                      <a:endParaRPr lang="en-IN" sz="700" kern="100">
                        <a:effectLst/>
                      </a:endParaRPr>
                    </a:p>
                    <a:p>
                      <a:pPr marL="342900" lvl="0" indent="-342900">
                        <a:lnSpc>
                          <a:spcPct val="107000"/>
                        </a:lnSpc>
                        <a:spcAft>
                          <a:spcPts val="1000"/>
                        </a:spcAft>
                        <a:buFont typeface="Symbol" panose="05050102010706020507" pitchFamily="18" charset="2"/>
                        <a:buChar char=""/>
                      </a:pPr>
                      <a:r>
                        <a:rPr lang="en-IN" sz="700" kern="0">
                          <a:effectLst/>
                        </a:rPr>
                        <a:t>Dr. Joy Shumake-Guillemot, Lead- WHO/ WMO Joint Climate and Health Office</a:t>
                      </a:r>
                      <a:endParaRPr lang="en-IN" sz="700" kern="100">
                        <a:effectLst/>
                      </a:endParaRPr>
                    </a:p>
                    <a:p>
                      <a:pPr marL="342900" lvl="0" indent="-342900">
                        <a:lnSpc>
                          <a:spcPct val="107000"/>
                        </a:lnSpc>
                        <a:spcAft>
                          <a:spcPts val="1000"/>
                        </a:spcAft>
                        <a:buFont typeface="Symbol" panose="05050102010706020507" pitchFamily="18" charset="2"/>
                        <a:buChar char=""/>
                      </a:pPr>
                      <a:r>
                        <a:rPr lang="en-IN" sz="700" kern="0">
                          <a:effectLst/>
                        </a:rPr>
                        <a:t>Sanjaya Bhatia, Head of Office, UNDRR</a:t>
                      </a:r>
                      <a:endParaRPr lang="en-IN" sz="700" kern="100">
                        <a:effectLst/>
                        <a:latin typeface="Aptos" panose="020B0004020202020204" pitchFamily="34" charset="0"/>
                        <a:ea typeface="Aptos" panose="020B0004020202020204" pitchFamily="34" charset="0"/>
                        <a:cs typeface="Arial" panose="020B0604020202020204" pitchFamily="34" charset="0"/>
                      </a:endParaRPr>
                    </a:p>
                  </a:txBody>
                  <a:tcPr marL="35536" marR="35536" marT="0" marB="0"/>
                </a:tc>
                <a:extLst>
                  <a:ext uri="{0D108BD9-81ED-4DB2-BD59-A6C34878D82A}">
                    <a16:rowId xmlns:a16="http://schemas.microsoft.com/office/drawing/2014/main" val="3103370557"/>
                  </a:ext>
                </a:extLst>
              </a:tr>
              <a:tr h="1579538">
                <a:tc>
                  <a:txBody>
                    <a:bodyPr/>
                    <a:lstStyle/>
                    <a:p>
                      <a:pPr>
                        <a:lnSpc>
                          <a:spcPct val="107000"/>
                        </a:lnSpc>
                        <a:spcAft>
                          <a:spcPts val="800"/>
                        </a:spcAft>
                      </a:pPr>
                      <a:r>
                        <a:rPr lang="en-US" sz="700" kern="0">
                          <a:effectLst/>
                        </a:rPr>
                        <a:t> </a:t>
                      </a:r>
                      <a:endParaRPr lang="en-IN" sz="700" kern="100">
                        <a:effectLst/>
                      </a:endParaRPr>
                    </a:p>
                    <a:p>
                      <a:pPr>
                        <a:lnSpc>
                          <a:spcPct val="107000"/>
                        </a:lnSpc>
                        <a:spcAft>
                          <a:spcPts val="800"/>
                        </a:spcAft>
                      </a:pPr>
                      <a:r>
                        <a:rPr lang="en-US" sz="700" kern="0">
                          <a:effectLst/>
                        </a:rPr>
                        <a:t>Redesign: Using heat mapping for urban planning</a:t>
                      </a:r>
                      <a:endParaRPr lang="en-IN" sz="700" kern="100">
                        <a:effectLst/>
                      </a:endParaRPr>
                    </a:p>
                    <a:p>
                      <a:pPr>
                        <a:lnSpc>
                          <a:spcPct val="107000"/>
                        </a:lnSpc>
                        <a:spcAft>
                          <a:spcPts val="800"/>
                        </a:spcAft>
                      </a:pPr>
                      <a:r>
                        <a:rPr lang="en-US" sz="700" kern="0">
                          <a:effectLst/>
                        </a:rPr>
                        <a:t> </a:t>
                      </a:r>
                      <a:endParaRPr lang="en-IN" sz="700" kern="100">
                        <a:effectLst/>
                      </a:endParaRPr>
                    </a:p>
                    <a:p>
                      <a:pPr>
                        <a:lnSpc>
                          <a:spcPct val="107000"/>
                        </a:lnSpc>
                        <a:spcAft>
                          <a:spcPts val="1000"/>
                        </a:spcAft>
                      </a:pPr>
                      <a:r>
                        <a:rPr lang="en-US" sz="700" kern="0">
                          <a:effectLst/>
                        </a:rPr>
                        <a:t> </a:t>
                      </a:r>
                      <a:endParaRPr lang="en-IN" sz="700" kern="100">
                        <a:effectLst/>
                        <a:latin typeface="Aptos" panose="020B0004020202020204" pitchFamily="34" charset="0"/>
                        <a:ea typeface="Aptos" panose="020B0004020202020204" pitchFamily="34" charset="0"/>
                        <a:cs typeface="Arial" panose="020B0604020202020204" pitchFamily="34" charset="0"/>
                      </a:endParaRPr>
                    </a:p>
                  </a:txBody>
                  <a:tcPr marL="35536" marR="35536" marT="0" marB="0"/>
                </a:tc>
                <a:tc>
                  <a:txBody>
                    <a:bodyPr/>
                    <a:lstStyle/>
                    <a:p>
                      <a:pPr marL="342900" lvl="0" indent="-342900">
                        <a:lnSpc>
                          <a:spcPct val="107000"/>
                        </a:lnSpc>
                        <a:spcAft>
                          <a:spcPts val="1000"/>
                        </a:spcAft>
                        <a:buFont typeface="Symbol" panose="05050102010706020507" pitchFamily="18" charset="2"/>
                        <a:buChar char=""/>
                      </a:pPr>
                      <a:r>
                        <a:rPr lang="en-US" sz="700" kern="0">
                          <a:effectLst/>
                        </a:rPr>
                        <a:t>Dr. Matthias Roth, Professor of Urban Climatology, National University of Singapore</a:t>
                      </a:r>
                      <a:endParaRPr lang="en-IN" sz="700" kern="100">
                        <a:effectLst/>
                      </a:endParaRPr>
                    </a:p>
                    <a:p>
                      <a:pPr marL="342900" lvl="0" indent="-342900">
                        <a:lnSpc>
                          <a:spcPct val="107000"/>
                        </a:lnSpc>
                        <a:spcAft>
                          <a:spcPts val="1000"/>
                        </a:spcAft>
                        <a:buFont typeface="Symbol" panose="05050102010706020507" pitchFamily="18" charset="2"/>
                        <a:buChar char=""/>
                      </a:pPr>
                      <a:r>
                        <a:rPr lang="en-US" sz="700" kern="0" err="1">
                          <a:effectLst/>
                        </a:rPr>
                        <a:t>Tmt</a:t>
                      </a:r>
                      <a:r>
                        <a:rPr lang="en-US" sz="700" kern="0">
                          <a:effectLst/>
                        </a:rPr>
                        <a:t>. Sudha S, Member Secretary, State Planning Commission, Tamil Nadu State, India </a:t>
                      </a:r>
                      <a:endParaRPr lang="en-IN" sz="700" kern="100">
                        <a:effectLst/>
                      </a:endParaRPr>
                    </a:p>
                    <a:p>
                      <a:pPr marL="342900" lvl="0" indent="-342900">
                        <a:lnSpc>
                          <a:spcPct val="107000"/>
                        </a:lnSpc>
                        <a:spcAft>
                          <a:spcPts val="1000"/>
                        </a:spcAft>
                        <a:buFont typeface="Symbol" panose="05050102010706020507" pitchFamily="18" charset="2"/>
                        <a:buChar char=""/>
                      </a:pPr>
                      <a:r>
                        <a:rPr lang="en-US" sz="700" kern="0">
                          <a:effectLst/>
                        </a:rPr>
                        <a:t>Jaya Dhindaw, </a:t>
                      </a:r>
                      <a:r>
                        <a:rPr lang="en-IN" sz="700" kern="0">
                          <a:effectLst/>
                        </a:rPr>
                        <a:t>Executive Program Director, Cities Program, WRI India </a:t>
                      </a:r>
                      <a:endParaRPr lang="en-IN" sz="700" kern="100">
                        <a:effectLst/>
                      </a:endParaRPr>
                    </a:p>
                    <a:p>
                      <a:pPr marL="342900" lvl="0" indent="-342900">
                        <a:lnSpc>
                          <a:spcPct val="107000"/>
                        </a:lnSpc>
                        <a:spcAft>
                          <a:spcPts val="1000"/>
                        </a:spcAft>
                        <a:buFont typeface="Symbol" panose="05050102010706020507" pitchFamily="18" charset="2"/>
                        <a:buChar char=""/>
                      </a:pPr>
                      <a:r>
                        <a:rPr lang="en-IN" sz="700" kern="0" err="1">
                          <a:effectLst/>
                        </a:rPr>
                        <a:t>Dr.</a:t>
                      </a:r>
                      <a:r>
                        <a:rPr lang="en-IN" sz="700" kern="0">
                          <a:effectLst/>
                        </a:rPr>
                        <a:t> David Fork, Research Scientist, Google</a:t>
                      </a:r>
                      <a:endParaRPr lang="en-IN" sz="700" kern="100">
                        <a:effectLst/>
                        <a:latin typeface="Aptos" panose="020B0004020202020204" pitchFamily="34" charset="0"/>
                        <a:ea typeface="Aptos" panose="020B0004020202020204" pitchFamily="34" charset="0"/>
                        <a:cs typeface="Arial" panose="020B0604020202020204" pitchFamily="34" charset="0"/>
                      </a:endParaRPr>
                    </a:p>
                  </a:txBody>
                  <a:tcPr marL="35536" marR="35536" marT="0" marB="0"/>
                </a:tc>
                <a:extLst>
                  <a:ext uri="{0D108BD9-81ED-4DB2-BD59-A6C34878D82A}">
                    <a16:rowId xmlns:a16="http://schemas.microsoft.com/office/drawing/2014/main" val="3409954752"/>
                  </a:ext>
                </a:extLst>
              </a:tr>
              <a:tr h="2550414">
                <a:tc>
                  <a:txBody>
                    <a:bodyPr/>
                    <a:lstStyle/>
                    <a:p>
                      <a:pPr>
                        <a:lnSpc>
                          <a:spcPct val="107000"/>
                        </a:lnSpc>
                        <a:spcAft>
                          <a:spcPts val="800"/>
                        </a:spcAft>
                      </a:pPr>
                      <a:r>
                        <a:rPr lang="en-US" sz="700" kern="0">
                          <a:effectLst/>
                        </a:rPr>
                        <a:t>Redesigning Resilient Cities : Creating Heat/ Cooling Action Plans</a:t>
                      </a:r>
                      <a:endParaRPr lang="en-IN" sz="700" kern="100">
                        <a:effectLst/>
                      </a:endParaRPr>
                    </a:p>
                    <a:p>
                      <a:pPr>
                        <a:lnSpc>
                          <a:spcPct val="107000"/>
                        </a:lnSpc>
                        <a:spcAft>
                          <a:spcPts val="800"/>
                        </a:spcAft>
                      </a:pPr>
                      <a:r>
                        <a:rPr lang="en-US" sz="700" kern="0">
                          <a:effectLst/>
                        </a:rPr>
                        <a:t> </a:t>
                      </a:r>
                      <a:endParaRPr lang="en-IN" sz="700" kern="100">
                        <a:effectLst/>
                      </a:endParaRPr>
                    </a:p>
                    <a:p>
                      <a:pPr>
                        <a:lnSpc>
                          <a:spcPct val="107000"/>
                        </a:lnSpc>
                        <a:spcAft>
                          <a:spcPts val="800"/>
                        </a:spcAft>
                      </a:pPr>
                      <a:r>
                        <a:rPr lang="en-US" sz="700" kern="0">
                          <a:effectLst/>
                        </a:rPr>
                        <a:t>Moderator, Lily Riahi, </a:t>
                      </a:r>
                      <a:r>
                        <a:rPr lang="en-IN" sz="700" kern="0">
                          <a:effectLst/>
                        </a:rPr>
                        <a:t>Global Coordinator – </a:t>
                      </a:r>
                      <a:r>
                        <a:rPr lang="en-US" sz="700" kern="0">
                          <a:effectLst/>
                        </a:rPr>
                        <a:t>UNEP Cool Coalition</a:t>
                      </a:r>
                      <a:endParaRPr lang="en-IN" sz="700" kern="100">
                        <a:effectLst/>
                      </a:endParaRPr>
                    </a:p>
                    <a:p>
                      <a:pPr>
                        <a:lnSpc>
                          <a:spcPct val="107000"/>
                        </a:lnSpc>
                        <a:spcAft>
                          <a:spcPts val="1000"/>
                        </a:spcAft>
                      </a:pPr>
                      <a:r>
                        <a:rPr lang="en-US" sz="700" kern="0">
                          <a:effectLst/>
                        </a:rPr>
                        <a:t> </a:t>
                      </a:r>
                      <a:endParaRPr lang="en-IN" sz="700" kern="100">
                        <a:effectLst/>
                        <a:latin typeface="Aptos" panose="020B0004020202020204" pitchFamily="34" charset="0"/>
                        <a:ea typeface="Aptos" panose="020B0004020202020204" pitchFamily="34" charset="0"/>
                        <a:cs typeface="Arial" panose="020B0604020202020204" pitchFamily="34" charset="0"/>
                      </a:endParaRPr>
                    </a:p>
                  </a:txBody>
                  <a:tcPr marL="35536" marR="35536" marT="0" marB="0"/>
                </a:tc>
                <a:tc>
                  <a:txBody>
                    <a:bodyPr/>
                    <a:lstStyle/>
                    <a:p>
                      <a:pPr>
                        <a:lnSpc>
                          <a:spcPct val="107000"/>
                        </a:lnSpc>
                        <a:spcAft>
                          <a:spcPts val="1000"/>
                        </a:spcAft>
                      </a:pPr>
                      <a:r>
                        <a:rPr lang="en-US" sz="700" kern="0">
                          <a:effectLst/>
                        </a:rPr>
                        <a:t>Panel Discussion</a:t>
                      </a:r>
                      <a:endParaRPr lang="en-IN" sz="700" kern="100">
                        <a:effectLst/>
                      </a:endParaRPr>
                    </a:p>
                    <a:p>
                      <a:pPr marL="342900" lvl="0" indent="-342900">
                        <a:lnSpc>
                          <a:spcPct val="107000"/>
                        </a:lnSpc>
                        <a:spcAft>
                          <a:spcPts val="1000"/>
                        </a:spcAft>
                        <a:buFont typeface="Symbol" panose="05050102010706020507" pitchFamily="18" charset="2"/>
                        <a:buChar char=""/>
                      </a:pPr>
                      <a:r>
                        <a:rPr lang="en-IN" sz="700" kern="0">
                          <a:effectLst/>
                        </a:rPr>
                        <a:t>Owen Gow, Associate Director, Arsht-Rockefeller Foundation Resilience Centre</a:t>
                      </a:r>
                      <a:endParaRPr lang="en-IN" sz="700" kern="100">
                        <a:effectLst/>
                      </a:endParaRPr>
                    </a:p>
                    <a:p>
                      <a:pPr marL="342900" lvl="0" indent="-342900">
                        <a:lnSpc>
                          <a:spcPct val="107000"/>
                        </a:lnSpc>
                        <a:spcAft>
                          <a:spcPts val="1000"/>
                        </a:spcAft>
                        <a:buFont typeface="Symbol" panose="05050102010706020507" pitchFamily="18" charset="2"/>
                        <a:buChar char=""/>
                      </a:pPr>
                      <a:r>
                        <a:rPr lang="en-US" sz="700" kern="0">
                          <a:effectLst/>
                        </a:rPr>
                        <a:t>Eugenia Kargbo, Chief Heat Officer, Freetown City, Sierra Leone </a:t>
                      </a:r>
                      <a:endParaRPr lang="en-IN" sz="700" kern="100">
                        <a:effectLst/>
                      </a:endParaRPr>
                    </a:p>
                    <a:p>
                      <a:pPr marL="342900" lvl="0" indent="-342900">
                        <a:lnSpc>
                          <a:spcPct val="107000"/>
                        </a:lnSpc>
                        <a:spcAft>
                          <a:spcPts val="1000"/>
                        </a:spcAft>
                        <a:buFont typeface="Symbol" panose="05050102010706020507" pitchFamily="18" charset="2"/>
                        <a:buChar char=""/>
                      </a:pPr>
                      <a:r>
                        <a:rPr lang="en-US" sz="700" kern="0">
                          <a:effectLst/>
                        </a:rPr>
                        <a:t>Jane Gilbert, Chief Heat Officer, Miami-Dade, US  </a:t>
                      </a:r>
                      <a:endParaRPr lang="en-IN" sz="700" kern="100">
                        <a:effectLst/>
                      </a:endParaRPr>
                    </a:p>
                    <a:p>
                      <a:pPr marL="342900" lvl="0" indent="-342900">
                        <a:lnSpc>
                          <a:spcPct val="107000"/>
                        </a:lnSpc>
                        <a:spcAft>
                          <a:spcPts val="1000"/>
                        </a:spcAft>
                        <a:buFont typeface="Symbol" panose="05050102010706020507" pitchFamily="18" charset="2"/>
                        <a:buChar char=""/>
                      </a:pPr>
                      <a:r>
                        <a:rPr lang="en-IN" sz="700" kern="0">
                          <a:effectLst/>
                        </a:rPr>
                        <a:t>Cuc Nguyen, Deputy Head, Department of Climate Change, Vietnam</a:t>
                      </a:r>
                      <a:endParaRPr lang="en-IN" sz="700" kern="100">
                        <a:effectLst/>
                      </a:endParaRPr>
                    </a:p>
                    <a:p>
                      <a:pPr marL="342900" lvl="0" indent="-342900">
                        <a:lnSpc>
                          <a:spcPct val="107000"/>
                        </a:lnSpc>
                        <a:spcAft>
                          <a:spcPts val="1000"/>
                        </a:spcAft>
                        <a:buFont typeface="Symbol" panose="05050102010706020507" pitchFamily="18" charset="2"/>
                        <a:buChar char=""/>
                      </a:pPr>
                      <a:r>
                        <a:rPr lang="en-IN" sz="700" kern="0">
                          <a:effectLst/>
                        </a:rPr>
                        <a:t>Maria </a:t>
                      </a:r>
                      <a:r>
                        <a:rPr lang="en-IN" sz="700" kern="0" err="1">
                          <a:effectLst/>
                        </a:rPr>
                        <a:t>Buhigas</a:t>
                      </a:r>
                      <a:r>
                        <a:rPr lang="en-IN" sz="700" kern="0">
                          <a:effectLst/>
                        </a:rPr>
                        <a:t>, Chief City Architect, </a:t>
                      </a:r>
                      <a:r>
                        <a:rPr lang="en-US" sz="700" kern="0">
                          <a:effectLst/>
                        </a:rPr>
                        <a:t>Barcelona City, Spain </a:t>
                      </a:r>
                      <a:endParaRPr lang="en-IN" sz="700" kern="100">
                        <a:effectLst/>
                      </a:endParaRPr>
                    </a:p>
                    <a:p>
                      <a:pPr marL="342900" lvl="0" indent="-342900">
                        <a:lnSpc>
                          <a:spcPct val="107000"/>
                        </a:lnSpc>
                        <a:spcAft>
                          <a:spcPts val="1000"/>
                        </a:spcAft>
                        <a:buFont typeface="Symbol" panose="05050102010706020507" pitchFamily="18" charset="2"/>
                        <a:buChar char=""/>
                      </a:pPr>
                      <a:r>
                        <a:rPr lang="en-US" sz="700" kern="0">
                          <a:effectLst/>
                        </a:rPr>
                        <a:t>Amy Buitenhuis, Head of Urban Heat Program - C40 </a:t>
                      </a:r>
                      <a:endParaRPr lang="en-IN" sz="700" kern="100">
                        <a:effectLst/>
                        <a:latin typeface="Aptos" panose="020B0004020202020204" pitchFamily="34" charset="0"/>
                        <a:ea typeface="Aptos" panose="020B0004020202020204" pitchFamily="34" charset="0"/>
                        <a:cs typeface="Arial" panose="020B0604020202020204" pitchFamily="34" charset="0"/>
                      </a:endParaRPr>
                    </a:p>
                  </a:txBody>
                  <a:tcPr marL="35536" marR="35536" marT="0" marB="0"/>
                </a:tc>
                <a:extLst>
                  <a:ext uri="{0D108BD9-81ED-4DB2-BD59-A6C34878D82A}">
                    <a16:rowId xmlns:a16="http://schemas.microsoft.com/office/drawing/2014/main" val="1508399498"/>
                  </a:ext>
                </a:extLst>
              </a:tr>
              <a:tr h="240959">
                <a:tc>
                  <a:txBody>
                    <a:bodyPr/>
                    <a:lstStyle/>
                    <a:p>
                      <a:pPr>
                        <a:lnSpc>
                          <a:spcPct val="107000"/>
                        </a:lnSpc>
                        <a:spcAft>
                          <a:spcPts val="800"/>
                        </a:spcAft>
                      </a:pPr>
                      <a:r>
                        <a:rPr lang="en-US" sz="700" kern="0">
                          <a:effectLst/>
                        </a:rPr>
                        <a:t>Integration of Heat into NDC /ETF</a:t>
                      </a:r>
                      <a:endParaRPr lang="en-IN" sz="700" kern="100">
                        <a:effectLst/>
                        <a:latin typeface="Aptos" panose="020B0004020202020204" pitchFamily="34" charset="0"/>
                        <a:ea typeface="Aptos" panose="020B0004020202020204" pitchFamily="34" charset="0"/>
                        <a:cs typeface="Arial" panose="020B0604020202020204" pitchFamily="34" charset="0"/>
                      </a:endParaRPr>
                    </a:p>
                  </a:txBody>
                  <a:tcPr marL="35536" marR="35536" marT="0" marB="0"/>
                </a:tc>
                <a:tc>
                  <a:txBody>
                    <a:bodyPr/>
                    <a:lstStyle/>
                    <a:p>
                      <a:pPr>
                        <a:lnSpc>
                          <a:spcPct val="107000"/>
                        </a:lnSpc>
                        <a:spcAft>
                          <a:spcPts val="800"/>
                        </a:spcAft>
                      </a:pPr>
                      <a:r>
                        <a:rPr lang="en-US" sz="700" kern="0">
                          <a:effectLst/>
                        </a:rPr>
                        <a:t>Amanda Mckee, Director, NDC Partnership</a:t>
                      </a:r>
                      <a:endParaRPr lang="en-IN" sz="700" kern="100">
                        <a:effectLst/>
                        <a:latin typeface="Aptos" panose="020B0004020202020204" pitchFamily="34" charset="0"/>
                        <a:ea typeface="Aptos" panose="020B0004020202020204" pitchFamily="34" charset="0"/>
                        <a:cs typeface="Arial" panose="020B0604020202020204" pitchFamily="34" charset="0"/>
                      </a:endParaRPr>
                    </a:p>
                  </a:txBody>
                  <a:tcPr marL="35536" marR="35536" marT="0" marB="0"/>
                </a:tc>
                <a:extLst>
                  <a:ext uri="{0D108BD9-81ED-4DB2-BD59-A6C34878D82A}">
                    <a16:rowId xmlns:a16="http://schemas.microsoft.com/office/drawing/2014/main" val="2802355411"/>
                  </a:ext>
                </a:extLst>
              </a:tr>
              <a:tr h="240959">
                <a:tc>
                  <a:txBody>
                    <a:bodyPr/>
                    <a:lstStyle/>
                    <a:p>
                      <a:pPr>
                        <a:lnSpc>
                          <a:spcPct val="107000"/>
                        </a:lnSpc>
                        <a:spcAft>
                          <a:spcPts val="1000"/>
                        </a:spcAft>
                      </a:pPr>
                      <a:r>
                        <a:rPr lang="en-US" sz="700" kern="0">
                          <a:effectLst/>
                        </a:rPr>
                        <a:t>Closing remarks </a:t>
                      </a:r>
                      <a:endParaRPr lang="en-IN" sz="700" kern="100">
                        <a:effectLst/>
                        <a:latin typeface="Aptos" panose="020B0004020202020204" pitchFamily="34" charset="0"/>
                        <a:ea typeface="Aptos" panose="020B0004020202020204" pitchFamily="34" charset="0"/>
                        <a:cs typeface="Arial" panose="020B0604020202020204" pitchFamily="34" charset="0"/>
                      </a:endParaRPr>
                    </a:p>
                  </a:txBody>
                  <a:tcPr marL="35536" marR="35536" marT="0" marB="0"/>
                </a:tc>
                <a:tc>
                  <a:txBody>
                    <a:bodyPr/>
                    <a:lstStyle/>
                    <a:p>
                      <a:pPr>
                        <a:lnSpc>
                          <a:spcPct val="107000"/>
                        </a:lnSpc>
                        <a:spcAft>
                          <a:spcPts val="1000"/>
                        </a:spcAft>
                      </a:pPr>
                      <a:r>
                        <a:rPr lang="en-US" sz="700" kern="0">
                          <a:effectLst/>
                        </a:rPr>
                        <a:t>Gulnara Roll, Head Cities, UNEP and ExCom, Cool Coalition</a:t>
                      </a:r>
                      <a:endParaRPr lang="en-IN" sz="700" kern="100">
                        <a:effectLst/>
                        <a:latin typeface="Aptos" panose="020B0004020202020204" pitchFamily="34" charset="0"/>
                        <a:ea typeface="Aptos" panose="020B0004020202020204" pitchFamily="34" charset="0"/>
                        <a:cs typeface="Arial" panose="020B0604020202020204" pitchFamily="34" charset="0"/>
                      </a:endParaRPr>
                    </a:p>
                  </a:txBody>
                  <a:tcPr marL="35536" marR="35536" marT="0" marB="0"/>
                </a:tc>
                <a:extLst>
                  <a:ext uri="{0D108BD9-81ED-4DB2-BD59-A6C34878D82A}">
                    <a16:rowId xmlns:a16="http://schemas.microsoft.com/office/drawing/2014/main" val="2060150007"/>
                  </a:ext>
                </a:extLst>
              </a:tr>
            </a:tbl>
          </a:graphicData>
        </a:graphic>
      </p:graphicFrame>
    </p:spTree>
    <p:extLst>
      <p:ext uri="{BB962C8B-B14F-4D97-AF65-F5344CB8AC3E}">
        <p14:creationId xmlns:p14="http://schemas.microsoft.com/office/powerpoint/2010/main" val="35938990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53589-6BCA-D9E1-4C32-E225C999741C}"/>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94F2B8C7-0437-2DE7-F6C3-339BFC7A8CD6}"/>
              </a:ext>
            </a:extLst>
          </p:cNvPr>
          <p:cNvSpPr txBox="1">
            <a:spLocks noGrp="1"/>
          </p:cNvSpPr>
          <p:nvPr>
            <p:ph type="title"/>
          </p:nvPr>
        </p:nvSpPr>
        <p:spPr>
          <a:xfrm>
            <a:off x="0" y="301917"/>
            <a:ext cx="9614262" cy="1567224"/>
          </a:xfrm>
          <a:prstGeom prst="rect">
            <a:avLst/>
          </a:prstGeom>
        </p:spPr>
        <p:txBody>
          <a:bodyPr vert="horz" wrap="square" lIns="0" tIns="8255" rIns="0" bIns="0" rtlCol="0">
            <a:spAutoFit/>
          </a:bodyPr>
          <a:lstStyle/>
          <a:p>
            <a:pPr algn="ctr">
              <a:lnSpc>
                <a:spcPct val="107000"/>
              </a:lnSpc>
              <a:spcAft>
                <a:spcPts val="800"/>
              </a:spcAft>
            </a:pPr>
            <a:r>
              <a:rPr lang="en-IN" sz="2400" b="1">
                <a:solidFill>
                  <a:srgbClr val="1CACE3"/>
                </a:solidFill>
                <a:latin typeface="Roboto"/>
                <a:cs typeface="Roboto"/>
              </a:rPr>
              <a:t>Global Standard Approach for Urban Heat/Cooling Action Plan inclusive of Urban Heat Vulnerability Mapping </a:t>
            </a:r>
            <a:br>
              <a:rPr lang="en-IN" sz="2400" b="1">
                <a:solidFill>
                  <a:srgbClr val="1CACE3"/>
                </a:solidFill>
                <a:latin typeface="Roboto"/>
                <a:cs typeface="Roboto"/>
              </a:rPr>
            </a:br>
            <a:br>
              <a:rPr lang="en-US" sz="2400" b="1">
                <a:solidFill>
                  <a:srgbClr val="1CACE3"/>
                </a:solidFill>
                <a:latin typeface="Roboto"/>
                <a:cs typeface="Roboto"/>
              </a:rPr>
            </a:br>
            <a:endParaRPr lang="en-US" sz="2400" b="1">
              <a:solidFill>
                <a:srgbClr val="1CACE3"/>
              </a:solidFill>
              <a:latin typeface="Roboto"/>
              <a:cs typeface="Roboto"/>
            </a:endParaRPr>
          </a:p>
        </p:txBody>
      </p:sp>
      <p:grpSp>
        <p:nvGrpSpPr>
          <p:cNvPr id="4" name="object 4">
            <a:extLst>
              <a:ext uri="{FF2B5EF4-FFF2-40B4-BE49-F238E27FC236}">
                <a16:creationId xmlns:a16="http://schemas.microsoft.com/office/drawing/2014/main" id="{B2E231AD-9453-BED3-5509-FED9A34746EA}"/>
              </a:ext>
            </a:extLst>
          </p:cNvPr>
          <p:cNvGrpSpPr/>
          <p:nvPr/>
        </p:nvGrpSpPr>
        <p:grpSpPr>
          <a:xfrm>
            <a:off x="658778" y="198803"/>
            <a:ext cx="11335006" cy="5866944"/>
            <a:chOff x="557212" y="491056"/>
            <a:chExt cx="11335006" cy="5866944"/>
          </a:xfrm>
        </p:grpSpPr>
        <p:sp>
          <p:nvSpPr>
            <p:cNvPr id="5" name="object 5">
              <a:extLst>
                <a:ext uri="{FF2B5EF4-FFF2-40B4-BE49-F238E27FC236}">
                  <a16:creationId xmlns:a16="http://schemas.microsoft.com/office/drawing/2014/main" id="{EB1F30D9-4213-21C9-02C7-7D3E89BC2263}"/>
                </a:ext>
              </a:extLst>
            </p:cNvPr>
            <p:cNvSpPr/>
            <p:nvPr/>
          </p:nvSpPr>
          <p:spPr>
            <a:xfrm>
              <a:off x="557212" y="1319275"/>
              <a:ext cx="10940415" cy="5038725"/>
            </a:xfrm>
            <a:custGeom>
              <a:avLst/>
              <a:gdLst/>
              <a:ahLst/>
              <a:cxnLst/>
              <a:rect l="l" t="t" r="r" b="b"/>
              <a:pathLst>
                <a:path w="10940415" h="5038725">
                  <a:moveTo>
                    <a:pt x="0" y="5038661"/>
                  </a:moveTo>
                  <a:lnTo>
                    <a:pt x="10940097" y="5038661"/>
                  </a:lnTo>
                </a:path>
                <a:path w="10940415" h="5038725">
                  <a:moveTo>
                    <a:pt x="0" y="62611"/>
                  </a:moveTo>
                  <a:lnTo>
                    <a:pt x="10881931" y="0"/>
                  </a:lnTo>
                </a:path>
              </a:pathLst>
            </a:custGeom>
            <a:ln w="12700">
              <a:solidFill>
                <a:srgbClr val="00ADE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4" name="object 14">
              <a:extLst>
                <a:ext uri="{FF2B5EF4-FFF2-40B4-BE49-F238E27FC236}">
                  <a16:creationId xmlns:a16="http://schemas.microsoft.com/office/drawing/2014/main" id="{FDB71C3F-7678-5553-592C-4F1F9371C38B}"/>
                </a:ext>
              </a:extLst>
            </p:cNvPr>
            <p:cNvPicPr/>
            <p:nvPr/>
          </p:nvPicPr>
          <p:blipFill>
            <a:blip r:embed="rId2" cstate="print"/>
            <a:stretch>
              <a:fillRect/>
            </a:stretch>
          </p:blipFill>
          <p:spPr>
            <a:xfrm>
              <a:off x="10130093" y="491056"/>
              <a:ext cx="1762125" cy="742950"/>
            </a:xfrm>
            <a:prstGeom prst="rect">
              <a:avLst/>
            </a:prstGeom>
          </p:spPr>
        </p:pic>
      </p:grpSp>
      <p:sp>
        <p:nvSpPr>
          <p:cNvPr id="3" name="TextBox 2">
            <a:extLst>
              <a:ext uri="{FF2B5EF4-FFF2-40B4-BE49-F238E27FC236}">
                <a16:creationId xmlns:a16="http://schemas.microsoft.com/office/drawing/2014/main" id="{756BC3BD-BC1C-95CE-A203-119AE76B54C3}"/>
              </a:ext>
            </a:extLst>
          </p:cNvPr>
          <p:cNvSpPr txBox="1"/>
          <p:nvPr/>
        </p:nvSpPr>
        <p:spPr>
          <a:xfrm>
            <a:off x="671604" y="1219065"/>
            <a:ext cx="11322180" cy="150810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IN" sz="3600" b="1">
                <a:solidFill>
                  <a:srgbClr val="052D6F"/>
                </a:solidFill>
                <a:latin typeface="Roboto"/>
                <a:ea typeface="Roboto"/>
                <a:cs typeface="Roboto"/>
              </a:rPr>
              <a:t>Next steps</a:t>
            </a:r>
          </a:p>
          <a:p>
            <a:pPr marR="0" lvl="0" algn="l" defTabSz="914400" rtl="0" eaLnBrk="1" fontAlgn="auto" latinLnBrk="0" hangingPunct="1">
              <a:lnSpc>
                <a:spcPct val="100000"/>
              </a:lnSpc>
              <a:spcBef>
                <a:spcPts val="0"/>
              </a:spcBef>
              <a:spcAft>
                <a:spcPts val="0"/>
              </a:spcAft>
              <a:buClrTx/>
              <a:buSzTx/>
              <a:tabLst/>
              <a:defRPr/>
            </a:pPr>
            <a:endParaRPr lang="en-IN" sz="2800">
              <a:solidFill>
                <a:prstClr val="black"/>
              </a:solidFill>
              <a:latin typeface="Aptos" panose="02110004020202020204"/>
            </a:endParaRPr>
          </a:p>
          <a:p>
            <a:pPr marR="0" lvl="0" algn="l" defTabSz="914400" rtl="0" eaLnBrk="1" fontAlgn="auto" latinLnBrk="0" hangingPunct="1">
              <a:lnSpc>
                <a:spcPct val="100000"/>
              </a:lnSpc>
              <a:spcBef>
                <a:spcPts val="0"/>
              </a:spcBef>
              <a:spcAft>
                <a:spcPts val="0"/>
              </a:spcAft>
              <a:buClrTx/>
              <a:buSzTx/>
              <a:tabLst/>
              <a:defRPr/>
            </a:pPr>
            <a:endParaRPr kumimoji="0" lang="en-IN"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Content Placeholder 2">
            <a:extLst>
              <a:ext uri="{FF2B5EF4-FFF2-40B4-BE49-F238E27FC236}">
                <a16:creationId xmlns:a16="http://schemas.microsoft.com/office/drawing/2014/main" id="{DAE812D8-A9DB-9DCE-00C4-1F70FE0BD65B}"/>
              </a:ext>
            </a:extLst>
          </p:cNvPr>
          <p:cNvSpPr>
            <a:spLocks noGrp="1"/>
          </p:cNvSpPr>
          <p:nvPr>
            <p:ph idx="1"/>
          </p:nvPr>
        </p:nvSpPr>
        <p:spPr>
          <a:xfrm>
            <a:off x="658778" y="2058387"/>
            <a:ext cx="10515600" cy="4623734"/>
          </a:xfrm>
        </p:spPr>
        <p:txBody>
          <a:bodyPr>
            <a:normAutofit/>
          </a:bodyPr>
          <a:lstStyle/>
          <a:p>
            <a:r>
              <a:rPr lang="en-IN"/>
              <a:t>Pool of experts develop a standard methodology along with data resource mapping</a:t>
            </a:r>
          </a:p>
          <a:p>
            <a:endParaRPr lang="en-IN" sz="300"/>
          </a:p>
          <a:p>
            <a:r>
              <a:rPr lang="en-IN"/>
              <a:t>What should be the content</a:t>
            </a:r>
          </a:p>
          <a:p>
            <a:pPr marL="1200150" lvl="2" indent="-285750">
              <a:buFontTx/>
              <a:buChar char="-"/>
            </a:pPr>
            <a:r>
              <a:rPr lang="en-IN"/>
              <a:t>Methodology for Urban Heat Mapping </a:t>
            </a:r>
          </a:p>
          <a:p>
            <a:pPr marL="1200150" lvl="2" indent="-285750">
              <a:buFontTx/>
              <a:buChar char="-"/>
            </a:pPr>
            <a:r>
              <a:rPr lang="en-IN"/>
              <a:t>Science based approach on Identifying parameters causing increase in air temperatures</a:t>
            </a:r>
          </a:p>
          <a:p>
            <a:pPr marL="1200150" lvl="2" indent="-285750">
              <a:buFontTx/>
              <a:buChar char="-"/>
            </a:pPr>
            <a:r>
              <a:rPr lang="en-IN"/>
              <a:t>Evaluation methodology for Urban Heat Adaptation and Mitigation Measures</a:t>
            </a:r>
          </a:p>
          <a:p>
            <a:pPr marL="1200150" lvl="2" indent="-285750">
              <a:buFontTx/>
              <a:buChar char="-"/>
            </a:pPr>
            <a:r>
              <a:rPr lang="en-IN"/>
              <a:t>Methodology for Base line and projected GHG emission scenarios for cooling</a:t>
            </a:r>
          </a:p>
          <a:p>
            <a:r>
              <a:rPr lang="en-IN"/>
              <a:t>Develop a proposal</a:t>
            </a:r>
          </a:p>
        </p:txBody>
      </p:sp>
    </p:spTree>
    <p:extLst>
      <p:ext uri="{BB962C8B-B14F-4D97-AF65-F5344CB8AC3E}">
        <p14:creationId xmlns:p14="http://schemas.microsoft.com/office/powerpoint/2010/main" val="24987796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12"/>
          <p:cNvSpPr txBox="1">
            <a:spLocks noGrp="1"/>
          </p:cNvSpPr>
          <p:nvPr>
            <p:ph type="title"/>
          </p:nvPr>
        </p:nvSpPr>
        <p:spPr>
          <a:xfrm>
            <a:off x="990600" y="28306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B0F0"/>
              </a:buClr>
              <a:buSzPts val="4400"/>
              <a:buFont typeface="Roboto"/>
              <a:buNone/>
            </a:pPr>
            <a:r>
              <a:rPr lang="en-US" sz="3600" b="1">
                <a:solidFill>
                  <a:srgbClr val="00B0F0"/>
                </a:solidFill>
                <a:latin typeface="Roboto"/>
                <a:ea typeface="Roboto"/>
                <a:cs typeface="Roboto"/>
                <a:sym typeface="Roboto"/>
              </a:rPr>
              <a:t>Subnational Global Cooling Pledge</a:t>
            </a:r>
            <a:endParaRPr sz="3600"/>
          </a:p>
        </p:txBody>
      </p:sp>
      <p:grpSp>
        <p:nvGrpSpPr>
          <p:cNvPr id="409" name="Google Shape;409;p12"/>
          <p:cNvGrpSpPr/>
          <p:nvPr/>
        </p:nvGrpSpPr>
        <p:grpSpPr>
          <a:xfrm>
            <a:off x="838200" y="1755764"/>
            <a:ext cx="5958672" cy="3911864"/>
            <a:chOff x="0" y="477"/>
            <a:chExt cx="5958672" cy="3911864"/>
          </a:xfrm>
        </p:grpSpPr>
        <p:sp>
          <p:nvSpPr>
            <p:cNvPr id="410" name="Google Shape;410;p12"/>
            <p:cNvSpPr/>
            <p:nvPr/>
          </p:nvSpPr>
          <p:spPr>
            <a:xfrm>
              <a:off x="0" y="477"/>
              <a:ext cx="5958672" cy="1117675"/>
            </a:xfrm>
            <a:prstGeom prst="roundRect">
              <a:avLst>
                <a:gd name="adj" fmla="val 10000"/>
              </a:avLst>
            </a:prstGeom>
            <a:solidFill>
              <a:srgbClr val="CADE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p12"/>
            <p:cNvSpPr/>
            <p:nvPr/>
          </p:nvSpPr>
          <p:spPr>
            <a:xfrm>
              <a:off x="338096" y="251954"/>
              <a:ext cx="614721" cy="614721"/>
            </a:xfrm>
            <a:prstGeom prst="rect">
              <a:avLst/>
            </a:prstGeom>
            <a:blipFill rotWithShape="1">
              <a:blip r:embed="rId3">
                <a:alphaModFix/>
              </a:blip>
              <a:stretch>
                <a:fillRect/>
              </a:stretch>
            </a:blip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12"/>
            <p:cNvSpPr/>
            <p:nvPr/>
          </p:nvSpPr>
          <p:spPr>
            <a:xfrm>
              <a:off x="1290915" y="477"/>
              <a:ext cx="4667756" cy="111767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12"/>
            <p:cNvSpPr txBox="1"/>
            <p:nvPr/>
          </p:nvSpPr>
          <p:spPr>
            <a:xfrm>
              <a:off x="1290915" y="477"/>
              <a:ext cx="4667756" cy="1117675"/>
            </a:xfrm>
            <a:prstGeom prst="rect">
              <a:avLst/>
            </a:prstGeom>
            <a:noFill/>
            <a:ln>
              <a:noFill/>
            </a:ln>
          </p:spPr>
          <p:txBody>
            <a:bodyPr spcFirstLastPara="1" wrap="square" lIns="118275" tIns="118275" rIns="118275" bIns="118275" anchor="ctr" anchorCtr="0">
              <a:noAutofit/>
            </a:bodyPr>
            <a:lstStyle/>
            <a:p>
              <a:pPr marL="0" marR="0" lvl="0" indent="0" algn="l" rtl="0">
                <a:lnSpc>
                  <a:spcPct val="100000"/>
                </a:lnSpc>
                <a:spcBef>
                  <a:spcPts val="0"/>
                </a:spcBef>
                <a:spcAft>
                  <a:spcPts val="0"/>
                </a:spcAft>
                <a:buClr>
                  <a:schemeClr val="dk1"/>
                </a:buClr>
                <a:buSzPts val="1400"/>
                <a:buFont typeface="Arial"/>
                <a:buNone/>
              </a:pPr>
              <a:r>
                <a:rPr lang="en-US" sz="1400" b="0" i="0" u="none" strike="noStrike" cap="none">
                  <a:solidFill>
                    <a:schemeClr val="dk1"/>
                  </a:solidFill>
                  <a:latin typeface="Arial"/>
                  <a:ea typeface="Arial"/>
                  <a:cs typeface="Arial"/>
                  <a:sym typeface="Arial"/>
                </a:rPr>
                <a:t>Commit to</a:t>
              </a:r>
              <a:r>
                <a:rPr lang="en-US" sz="1400" b="1" i="0" u="none" strike="noStrike" cap="none">
                  <a:solidFill>
                    <a:schemeClr val="dk1"/>
                  </a:solidFill>
                  <a:latin typeface="Arial"/>
                  <a:ea typeface="Arial"/>
                  <a:cs typeface="Arial"/>
                  <a:sym typeface="Arial"/>
                </a:rPr>
                <a:t> incorporate cooling in an existing strategy or action plan</a:t>
              </a:r>
              <a:r>
                <a:rPr lang="en-US" sz="1400" b="0" i="0" u="none" strike="noStrike" cap="none">
                  <a:solidFill>
                    <a:schemeClr val="dk1"/>
                  </a:solidFill>
                  <a:latin typeface="Arial"/>
                  <a:ea typeface="Arial"/>
                  <a:cs typeface="Arial"/>
                  <a:sym typeface="Arial"/>
                </a:rPr>
                <a:t> or </a:t>
              </a:r>
              <a:r>
                <a:rPr lang="en-US" sz="1400" b="1" i="0" u="none" strike="noStrike" cap="none">
                  <a:solidFill>
                    <a:schemeClr val="dk1"/>
                  </a:solidFill>
                  <a:latin typeface="Arial"/>
                  <a:ea typeface="Arial"/>
                  <a:cs typeface="Arial"/>
                  <a:sym typeface="Arial"/>
                </a:rPr>
                <a:t>develop a Heat Action Plan by 2026</a:t>
              </a:r>
              <a:r>
                <a:rPr lang="en-US" sz="1400" b="0" i="0" u="none" strike="noStrike" cap="none">
                  <a:solidFill>
                    <a:schemeClr val="dk1"/>
                  </a:solidFill>
                  <a:latin typeface="Arial"/>
                  <a:ea typeface="Arial"/>
                  <a:cs typeface="Arial"/>
                  <a:sym typeface="Arial"/>
                </a:rPr>
                <a:t>, to mitigate and adapt to urban heat through sustainable cooling solutions;</a:t>
              </a:r>
              <a:endParaRPr sz="1400" b="0" i="0" u="none" strike="noStrike" cap="none">
                <a:solidFill>
                  <a:schemeClr val="dk1"/>
                </a:solidFill>
                <a:latin typeface="Arial"/>
                <a:ea typeface="Arial"/>
                <a:cs typeface="Arial"/>
                <a:sym typeface="Arial"/>
              </a:endParaRPr>
            </a:p>
          </p:txBody>
        </p:sp>
        <p:sp>
          <p:nvSpPr>
            <p:cNvPr id="414" name="Google Shape;414;p12"/>
            <p:cNvSpPr/>
            <p:nvPr/>
          </p:nvSpPr>
          <p:spPr>
            <a:xfrm>
              <a:off x="0" y="1397572"/>
              <a:ext cx="5958672" cy="1117675"/>
            </a:xfrm>
            <a:prstGeom prst="roundRect">
              <a:avLst>
                <a:gd name="adj" fmla="val 10000"/>
              </a:avLst>
            </a:prstGeom>
            <a:solidFill>
              <a:srgbClr val="CADE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p12"/>
            <p:cNvSpPr/>
            <p:nvPr/>
          </p:nvSpPr>
          <p:spPr>
            <a:xfrm>
              <a:off x="338096" y="1649049"/>
              <a:ext cx="614721" cy="614721"/>
            </a:xfrm>
            <a:prstGeom prst="rect">
              <a:avLst/>
            </a:prstGeom>
            <a:blipFill rotWithShape="1">
              <a:blip r:embed="rId4">
                <a:alphaModFix/>
              </a:blip>
              <a:stretch>
                <a:fillRect/>
              </a:stretch>
            </a:blip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p12"/>
            <p:cNvSpPr/>
            <p:nvPr/>
          </p:nvSpPr>
          <p:spPr>
            <a:xfrm>
              <a:off x="1290915" y="1397572"/>
              <a:ext cx="4667756" cy="111767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12"/>
            <p:cNvSpPr txBox="1"/>
            <p:nvPr/>
          </p:nvSpPr>
          <p:spPr>
            <a:xfrm>
              <a:off x="1290915" y="1397572"/>
              <a:ext cx="4667756" cy="1117675"/>
            </a:xfrm>
            <a:prstGeom prst="rect">
              <a:avLst/>
            </a:prstGeom>
            <a:noFill/>
            <a:ln>
              <a:noFill/>
            </a:ln>
          </p:spPr>
          <p:txBody>
            <a:bodyPr spcFirstLastPara="1" wrap="square" lIns="118275" tIns="118275" rIns="118275" bIns="118275" anchor="ctr" anchorCtr="0">
              <a:noAutofit/>
            </a:bodyPr>
            <a:lstStyle/>
            <a:p>
              <a:pPr marL="0" marR="0" lvl="0" indent="0" algn="l" rtl="0">
                <a:lnSpc>
                  <a:spcPct val="100000"/>
                </a:lnSpc>
                <a:spcBef>
                  <a:spcPts val="0"/>
                </a:spcBef>
                <a:spcAft>
                  <a:spcPts val="0"/>
                </a:spcAft>
                <a:buClr>
                  <a:schemeClr val="dk1"/>
                </a:buClr>
                <a:buSzPts val="1400"/>
                <a:buFont typeface="Arial"/>
                <a:buNone/>
              </a:pPr>
              <a:r>
                <a:rPr lang="en-US" sz="1400" b="0" i="0" u="none" strike="noStrike" cap="none">
                  <a:solidFill>
                    <a:schemeClr val="dk1"/>
                  </a:solidFill>
                  <a:latin typeface="Arial"/>
                  <a:ea typeface="Arial"/>
                  <a:cs typeface="Arial"/>
                  <a:sym typeface="Arial"/>
                </a:rPr>
                <a:t>Commit to significantly </a:t>
              </a:r>
              <a:r>
                <a:rPr lang="en-US" sz="1400" b="1" i="0" u="none" strike="noStrike" cap="none">
                  <a:solidFill>
                    <a:schemeClr val="dk1"/>
                  </a:solidFill>
                  <a:latin typeface="Arial"/>
                  <a:ea typeface="Arial"/>
                  <a:cs typeface="Arial"/>
                  <a:sym typeface="Arial"/>
                </a:rPr>
                <a:t>increase the area and quality of green and blue spaces </a:t>
              </a:r>
              <a:r>
                <a:rPr lang="en-US" sz="1400" b="0" i="0" u="none" strike="noStrike" cap="none">
                  <a:solidFill>
                    <a:schemeClr val="dk1"/>
                  </a:solidFill>
                  <a:latin typeface="Arial"/>
                  <a:ea typeface="Arial"/>
                  <a:cs typeface="Arial"/>
                  <a:sym typeface="Arial"/>
                </a:rPr>
                <a:t>in urban areas </a:t>
              </a:r>
              <a:r>
                <a:rPr lang="en-US" sz="1400" b="1" i="0" u="none" strike="noStrike" cap="none">
                  <a:solidFill>
                    <a:schemeClr val="dk1"/>
                  </a:solidFill>
                  <a:latin typeface="Arial"/>
                  <a:ea typeface="Arial"/>
                  <a:cs typeface="Arial"/>
                  <a:sym typeface="Arial"/>
                </a:rPr>
                <a:t>for cooling by 2030 </a:t>
              </a:r>
              <a:r>
                <a:rPr lang="en-US" sz="1400" b="0" i="0" u="none" strike="noStrike" cap="none">
                  <a:solidFill>
                    <a:schemeClr val="dk1"/>
                  </a:solidFill>
                  <a:latin typeface="Arial"/>
                  <a:ea typeface="Arial"/>
                  <a:cs typeface="Arial"/>
                  <a:sym typeface="Arial"/>
                </a:rPr>
                <a:t>in line with the Paris Agreement goals and Target 12 of the Kunming-Montreal Global Biodiversity Framework;</a:t>
              </a:r>
              <a:endParaRPr sz="1400" b="0" i="0" u="none" strike="noStrike" cap="none">
                <a:solidFill>
                  <a:schemeClr val="dk1"/>
                </a:solidFill>
                <a:latin typeface="Arial"/>
                <a:ea typeface="Arial"/>
                <a:cs typeface="Arial"/>
                <a:sym typeface="Arial"/>
              </a:endParaRPr>
            </a:p>
          </p:txBody>
        </p:sp>
        <p:sp>
          <p:nvSpPr>
            <p:cNvPr id="418" name="Google Shape;418;p12"/>
            <p:cNvSpPr/>
            <p:nvPr/>
          </p:nvSpPr>
          <p:spPr>
            <a:xfrm>
              <a:off x="0" y="2794666"/>
              <a:ext cx="5958672" cy="1117675"/>
            </a:xfrm>
            <a:prstGeom prst="roundRect">
              <a:avLst>
                <a:gd name="adj" fmla="val 10000"/>
              </a:avLst>
            </a:prstGeom>
            <a:solidFill>
              <a:srgbClr val="CADE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p12"/>
            <p:cNvSpPr/>
            <p:nvPr/>
          </p:nvSpPr>
          <p:spPr>
            <a:xfrm>
              <a:off x="338096" y="3046143"/>
              <a:ext cx="614721" cy="614721"/>
            </a:xfrm>
            <a:prstGeom prst="rect">
              <a:avLst/>
            </a:prstGeom>
            <a:blipFill rotWithShape="1">
              <a:blip r:embed="rId5">
                <a:alphaModFix/>
              </a:blip>
              <a:stretch>
                <a:fillRect/>
              </a:stretch>
            </a:blip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 name="Google Shape;420;p12"/>
            <p:cNvSpPr/>
            <p:nvPr/>
          </p:nvSpPr>
          <p:spPr>
            <a:xfrm>
              <a:off x="1290915" y="2794666"/>
              <a:ext cx="4667756" cy="111767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 name="Google Shape;421;p12"/>
            <p:cNvSpPr txBox="1"/>
            <p:nvPr/>
          </p:nvSpPr>
          <p:spPr>
            <a:xfrm>
              <a:off x="1290915" y="2794666"/>
              <a:ext cx="4667756" cy="1117675"/>
            </a:xfrm>
            <a:prstGeom prst="rect">
              <a:avLst/>
            </a:prstGeom>
            <a:noFill/>
            <a:ln>
              <a:noFill/>
            </a:ln>
          </p:spPr>
          <p:txBody>
            <a:bodyPr spcFirstLastPara="1" wrap="square" lIns="118275" tIns="118275" rIns="118275" bIns="118275" anchor="ctr" anchorCtr="0">
              <a:noAutofit/>
            </a:bodyPr>
            <a:lstStyle/>
            <a:p>
              <a:pPr marL="0" marR="0" lvl="0" indent="0" algn="l" rtl="0">
                <a:lnSpc>
                  <a:spcPct val="100000"/>
                </a:lnSpc>
                <a:spcBef>
                  <a:spcPts val="0"/>
                </a:spcBef>
                <a:spcAft>
                  <a:spcPts val="0"/>
                </a:spcAft>
                <a:buClr>
                  <a:schemeClr val="dk1"/>
                </a:buClr>
                <a:buSzPts val="1400"/>
                <a:buFont typeface="Arial"/>
                <a:buNone/>
              </a:pPr>
              <a:r>
                <a:rPr lang="en-US" sz="1400" b="0" i="0" u="none" strike="noStrike" cap="none">
                  <a:solidFill>
                    <a:schemeClr val="dk1"/>
                  </a:solidFill>
                  <a:latin typeface="Arial"/>
                  <a:ea typeface="Arial"/>
                  <a:cs typeface="Arial"/>
                  <a:sym typeface="Arial"/>
                </a:rPr>
                <a:t>Commit to </a:t>
              </a:r>
              <a:r>
                <a:rPr lang="en-US" sz="1400" b="1" i="0" u="none" strike="noStrike" cap="none">
                  <a:solidFill>
                    <a:schemeClr val="dk1"/>
                  </a:solidFill>
                  <a:latin typeface="Arial"/>
                  <a:ea typeface="Arial"/>
                  <a:cs typeface="Arial"/>
                  <a:sym typeface="Arial"/>
                </a:rPr>
                <a:t>pursue public procurement </a:t>
              </a:r>
              <a:r>
                <a:rPr lang="en-US" sz="1400" b="0" i="0" u="none" strike="noStrike" cap="none">
                  <a:solidFill>
                    <a:schemeClr val="dk1"/>
                  </a:solidFill>
                  <a:latin typeface="Arial"/>
                  <a:ea typeface="Arial"/>
                  <a:cs typeface="Arial"/>
                  <a:sym typeface="Arial"/>
                </a:rPr>
                <a:t>of low-global warming potential </a:t>
              </a:r>
              <a:r>
                <a:rPr lang="en-US" sz="1400" b="1" i="0" u="none" strike="noStrike" cap="none">
                  <a:solidFill>
                    <a:schemeClr val="dk1"/>
                  </a:solidFill>
                  <a:latin typeface="Arial"/>
                  <a:ea typeface="Arial"/>
                  <a:cs typeface="Arial"/>
                  <a:sym typeface="Arial"/>
                </a:rPr>
                <a:t>and high efficiency cooling technologies</a:t>
              </a:r>
              <a:r>
                <a:rPr lang="en-US" sz="1400" b="0" i="0" u="none" strike="noStrike" cap="none">
                  <a:solidFill>
                    <a:schemeClr val="dk1"/>
                  </a:solidFill>
                  <a:latin typeface="Arial"/>
                  <a:ea typeface="Arial"/>
                  <a:cs typeface="Arial"/>
                  <a:sym typeface="Arial"/>
                </a:rPr>
                <a:t> focused on the lowest lifecycle cost in </a:t>
              </a:r>
              <a:r>
                <a:rPr lang="en-US" sz="1400" b="1" i="0" u="none" strike="noStrike" cap="none">
                  <a:solidFill>
                    <a:schemeClr val="dk1"/>
                  </a:solidFill>
                  <a:latin typeface="Arial"/>
                  <a:ea typeface="Arial"/>
                  <a:cs typeface="Arial"/>
                  <a:sym typeface="Arial"/>
                </a:rPr>
                <a:t>government buildings by 2030.</a:t>
              </a:r>
              <a:endParaRPr sz="1400" b="1" i="0" u="none" strike="noStrike" cap="none">
                <a:solidFill>
                  <a:schemeClr val="dk1"/>
                </a:solidFill>
                <a:latin typeface="Arial"/>
                <a:ea typeface="Arial"/>
                <a:cs typeface="Arial"/>
                <a:sym typeface="Arial"/>
              </a:endParaRPr>
            </a:p>
          </p:txBody>
        </p:sp>
      </p:grpSp>
      <p:cxnSp>
        <p:nvCxnSpPr>
          <p:cNvPr id="423" name="Google Shape;423;p12"/>
          <p:cNvCxnSpPr/>
          <p:nvPr/>
        </p:nvCxnSpPr>
        <p:spPr>
          <a:xfrm>
            <a:off x="555171" y="6350001"/>
            <a:ext cx="10940143" cy="0"/>
          </a:xfrm>
          <a:prstGeom prst="straightConnector1">
            <a:avLst/>
          </a:prstGeom>
          <a:noFill/>
          <a:ln w="12700" cap="flat" cmpd="sng">
            <a:solidFill>
              <a:srgbClr val="00AEEF"/>
            </a:solidFill>
            <a:prstDash val="solid"/>
            <a:round/>
            <a:headEnd type="none" w="sm" len="sm"/>
            <a:tailEnd type="none" w="sm" len="sm"/>
          </a:ln>
        </p:spPr>
      </p:cxnSp>
      <p:cxnSp>
        <p:nvCxnSpPr>
          <p:cNvPr id="424" name="Google Shape;424;p12"/>
          <p:cNvCxnSpPr/>
          <p:nvPr/>
        </p:nvCxnSpPr>
        <p:spPr>
          <a:xfrm rot="10800000" flipH="1">
            <a:off x="555171" y="1314162"/>
            <a:ext cx="10881909" cy="62630"/>
          </a:xfrm>
          <a:prstGeom prst="straightConnector1">
            <a:avLst/>
          </a:prstGeom>
          <a:noFill/>
          <a:ln w="12700" cap="flat" cmpd="sng">
            <a:solidFill>
              <a:srgbClr val="00AEEF"/>
            </a:solidFill>
            <a:prstDash val="solid"/>
            <a:round/>
            <a:headEnd type="none" w="sm" len="sm"/>
            <a:tailEnd type="none" w="sm" len="sm"/>
          </a:ln>
        </p:spPr>
      </p:cxnSp>
      <p:pic>
        <p:nvPicPr>
          <p:cNvPr id="425" name="Google Shape;425;p12" descr="A blue text on a black background&#10;&#10;Description automatically generated"/>
          <p:cNvPicPr preferRelativeResize="0"/>
          <p:nvPr/>
        </p:nvPicPr>
        <p:blipFill rotWithShape="1">
          <a:blip r:embed="rId6">
            <a:alphaModFix/>
          </a:blip>
          <a:srcRect/>
          <a:stretch/>
        </p:blipFill>
        <p:spPr>
          <a:xfrm>
            <a:off x="8607359" y="12588"/>
            <a:ext cx="1346719" cy="1346718"/>
          </a:xfrm>
          <a:prstGeom prst="rect">
            <a:avLst/>
          </a:prstGeom>
          <a:noFill/>
          <a:ln>
            <a:noFill/>
          </a:ln>
        </p:spPr>
      </p:pic>
      <p:pic>
        <p:nvPicPr>
          <p:cNvPr id="426" name="Google Shape;426;p12" descr="A blue and white logo&#10;&#10;Description automatically generated"/>
          <p:cNvPicPr preferRelativeResize="0"/>
          <p:nvPr/>
        </p:nvPicPr>
        <p:blipFill rotWithShape="1">
          <a:blip r:embed="rId7">
            <a:alphaModFix/>
          </a:blip>
          <a:srcRect/>
          <a:stretch/>
        </p:blipFill>
        <p:spPr>
          <a:xfrm>
            <a:off x="9986685" y="283253"/>
            <a:ext cx="1762125" cy="742950"/>
          </a:xfrm>
          <a:prstGeom prst="rect">
            <a:avLst/>
          </a:prstGeom>
          <a:noFill/>
          <a:ln>
            <a:noFill/>
          </a:ln>
        </p:spPr>
      </p:pic>
      <p:sp>
        <p:nvSpPr>
          <p:cNvPr id="3" name="TextBox 2">
            <a:extLst>
              <a:ext uri="{FF2B5EF4-FFF2-40B4-BE49-F238E27FC236}">
                <a16:creationId xmlns:a16="http://schemas.microsoft.com/office/drawing/2014/main" id="{C691E17E-F71A-2166-E21A-A547C86CF232}"/>
              </a:ext>
            </a:extLst>
          </p:cNvPr>
          <p:cNvSpPr txBox="1"/>
          <p:nvPr/>
        </p:nvSpPr>
        <p:spPr>
          <a:xfrm>
            <a:off x="7228114" y="1708576"/>
            <a:ext cx="4278086" cy="1754326"/>
          </a:xfrm>
          <a:prstGeom prst="rect">
            <a:avLst/>
          </a:prstGeom>
          <a:noFill/>
        </p:spPr>
        <p:txBody>
          <a:bodyPr wrap="square">
            <a:spAutoFit/>
          </a:bodyPr>
          <a:lstStyle/>
          <a:p>
            <a:pPr marL="285750" indent="-285750">
              <a:buFont typeface="Arial" panose="020B0604020202020204" pitchFamily="34" charset="0"/>
              <a:buChar char="•"/>
            </a:pPr>
            <a:r>
              <a:rPr lang="en-US"/>
              <a:t>Subnational Cooling Pledge </a:t>
            </a:r>
          </a:p>
          <a:p>
            <a:pPr marL="285750" indent="-285750">
              <a:buFont typeface="Arial" panose="020B0604020202020204" pitchFamily="34" charset="0"/>
              <a:buChar char="•"/>
            </a:pPr>
            <a:r>
              <a:rPr lang="en-US"/>
              <a:t>Expression of Interest – 32</a:t>
            </a:r>
          </a:p>
          <a:p>
            <a:pPr marL="285750" indent="-285750">
              <a:buFont typeface="Arial" panose="020B0604020202020204" pitchFamily="34" charset="0"/>
              <a:buChar char="•"/>
            </a:pPr>
            <a:r>
              <a:rPr lang="en-US"/>
              <a:t>Pledge received – 15</a:t>
            </a:r>
          </a:p>
          <a:p>
            <a:pPr marL="285750" indent="-285750">
              <a:buFont typeface="Arial" panose="020B0604020202020204" pitchFamily="34" charset="0"/>
              <a:buChar char="•"/>
            </a:pPr>
            <a:r>
              <a:rPr lang="en-US"/>
              <a:t>Leveraging Cool Coalition partners to reach 500 cities by 2030</a:t>
            </a:r>
          </a:p>
          <a:p>
            <a:endParaRPr lang="en-US"/>
          </a:p>
        </p:txBody>
      </p:sp>
      <p:sp>
        <p:nvSpPr>
          <p:cNvPr id="4" name="TextBox 3">
            <a:extLst>
              <a:ext uri="{FF2B5EF4-FFF2-40B4-BE49-F238E27FC236}">
                <a16:creationId xmlns:a16="http://schemas.microsoft.com/office/drawing/2014/main" id="{6C5B0D5F-789E-1BB5-33AB-E22B141449C2}"/>
              </a:ext>
            </a:extLst>
          </p:cNvPr>
          <p:cNvSpPr txBox="1"/>
          <p:nvPr/>
        </p:nvSpPr>
        <p:spPr>
          <a:xfrm>
            <a:off x="7075714" y="3380571"/>
            <a:ext cx="4278086" cy="923330"/>
          </a:xfrm>
          <a:prstGeom prst="rect">
            <a:avLst/>
          </a:prstGeom>
          <a:noFill/>
        </p:spPr>
        <p:txBody>
          <a:bodyPr wrap="square">
            <a:spAutoFit/>
          </a:bodyPr>
          <a:lstStyle/>
          <a:p>
            <a:pPr algn="ctr"/>
            <a:r>
              <a:rPr lang="en-US" b="1"/>
              <a:t>Meeting with Subnational Signatories for updates</a:t>
            </a:r>
          </a:p>
          <a:p>
            <a:pPr algn="ctr"/>
            <a:endParaRPr lang="en-US" b="1"/>
          </a:p>
        </p:txBody>
      </p:sp>
      <p:sp>
        <p:nvSpPr>
          <p:cNvPr id="5" name="TextBox 4">
            <a:extLst>
              <a:ext uri="{FF2B5EF4-FFF2-40B4-BE49-F238E27FC236}">
                <a16:creationId xmlns:a16="http://schemas.microsoft.com/office/drawing/2014/main" id="{D4C7001A-79D3-40C5-B62B-A1A4F0FB9ACF}"/>
              </a:ext>
            </a:extLst>
          </p:cNvPr>
          <p:cNvSpPr txBox="1"/>
          <p:nvPr/>
        </p:nvSpPr>
        <p:spPr>
          <a:xfrm>
            <a:off x="7134968" y="4221570"/>
            <a:ext cx="4667755" cy="2308324"/>
          </a:xfrm>
          <a:prstGeom prst="rect">
            <a:avLst/>
          </a:prstGeom>
          <a:noFill/>
        </p:spPr>
        <p:txBody>
          <a:bodyPr wrap="square">
            <a:spAutoFit/>
          </a:bodyPr>
          <a:lstStyle/>
          <a:p>
            <a:pPr marL="285750" indent="-285750">
              <a:buFont typeface="Arial" panose="020B0604020202020204" pitchFamily="34" charset="0"/>
              <a:buChar char="•"/>
            </a:pPr>
            <a:r>
              <a:rPr lang="en-US"/>
              <a:t>SEforALL supporting HAP development in Kenya subnational signatories</a:t>
            </a:r>
          </a:p>
          <a:p>
            <a:pPr marL="285750" indent="-285750">
              <a:buFont typeface="Arial" panose="020B0604020202020204" pitchFamily="34" charset="0"/>
              <a:buChar char="•"/>
            </a:pPr>
            <a:r>
              <a:rPr lang="en-US"/>
              <a:t>UNDRR is supporting HAP development in Brazil</a:t>
            </a:r>
          </a:p>
          <a:p>
            <a:pPr marL="285750" indent="-285750">
              <a:buFont typeface="Arial" panose="020B0604020202020204" pitchFamily="34" charset="0"/>
              <a:buChar char="•"/>
            </a:pPr>
            <a:r>
              <a:rPr lang="en-US"/>
              <a:t>Common challenges – capacity building &amp; guidelines on Nature &amp; public procurement.  </a:t>
            </a:r>
          </a:p>
          <a:p>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FA605-BAEF-58EE-C992-DE6C9C5696E6}"/>
            </a:ext>
          </a:extLst>
        </p:cNvPr>
        <p:cNvGrpSpPr/>
        <p:nvPr/>
      </p:nvGrpSpPr>
      <p:grpSpPr>
        <a:xfrm>
          <a:off x="0" y="0"/>
          <a:ext cx="0" cy="0"/>
          <a:chOff x="0" y="0"/>
          <a:chExt cx="0" cy="0"/>
        </a:xfrm>
      </p:grpSpPr>
      <p:sp>
        <p:nvSpPr>
          <p:cNvPr id="13" name="Google Shape;80;p1">
            <a:extLst>
              <a:ext uri="{FF2B5EF4-FFF2-40B4-BE49-F238E27FC236}">
                <a16:creationId xmlns:a16="http://schemas.microsoft.com/office/drawing/2014/main" id="{AA00F6CA-F24A-492A-3311-0BCD73BF43C5}"/>
              </a:ext>
            </a:extLst>
          </p:cNvPr>
          <p:cNvSpPr txBox="1"/>
          <p:nvPr/>
        </p:nvSpPr>
        <p:spPr>
          <a:xfrm>
            <a:off x="3080084" y="2332441"/>
            <a:ext cx="8439346" cy="3493945"/>
          </a:xfrm>
          <a:prstGeom prst="rect">
            <a:avLst/>
          </a:prstGeom>
          <a:noFill/>
          <a:ln>
            <a:noFill/>
          </a:ln>
        </p:spPr>
        <p:txBody>
          <a:bodyPr spcFirstLastPara="1" wrap="square" lIns="91425" tIns="45700" rIns="91425" bIns="45700" anchor="ctr" anchorCtr="0">
            <a:noAutofit/>
          </a:bodyPr>
          <a:lstStyle/>
          <a:p>
            <a:pPr algn="r"/>
            <a:r>
              <a:rPr lang="en-GB" sz="4400" b="1">
                <a:solidFill>
                  <a:srgbClr val="00AEEF"/>
                </a:solidFill>
                <a:latin typeface="Roboto"/>
                <a:ea typeface="Roboto"/>
                <a:cs typeface="Roboto"/>
              </a:rPr>
              <a:t>Energy Efficiency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00AEEF"/>
              </a:solidFill>
              <a:effectLst/>
              <a:uLnTx/>
              <a:uFillTx/>
              <a:latin typeface="Roboto"/>
              <a:ea typeface="Roboto"/>
              <a:cs typeface="Roboto"/>
            </a:endParaRPr>
          </a:p>
          <a:p>
            <a:pPr algn="r">
              <a:defRPr/>
            </a:pPr>
            <a:br>
              <a:rPr lang="en-GB" sz="2400" b="1" i="0" u="none" strike="noStrike" kern="1200" cap="none" spc="0" normalizeH="0" baseline="0" noProof="0">
                <a:ln>
                  <a:noFill/>
                </a:ln>
                <a:effectLst/>
                <a:uLnTx/>
                <a:uFillTx/>
                <a:latin typeface="Roboto"/>
                <a:ea typeface="Roboto"/>
                <a:cs typeface="Roboto"/>
              </a:rPr>
            </a:br>
            <a:r>
              <a:rPr kumimoji="0" lang="en-GB" sz="2400" b="1" i="0" u="none" strike="noStrike" kern="1200" cap="none" spc="0" normalizeH="0" baseline="0" noProof="0">
                <a:ln>
                  <a:noFill/>
                </a:ln>
                <a:solidFill>
                  <a:srgbClr val="00AEEF"/>
                </a:solidFill>
                <a:effectLst/>
                <a:uLnTx/>
                <a:uFillTx/>
                <a:latin typeface="Roboto"/>
                <a:ea typeface="Roboto"/>
                <a:cs typeface="Roboto"/>
              </a:rPr>
              <a:t>Patrick Blake</a:t>
            </a:r>
            <a:r>
              <a:rPr kumimoji="0" lang="en-GB" sz="2400" i="0" u="none" strike="noStrike" kern="1200" cap="none" spc="0" normalizeH="0" baseline="0" noProof="0">
                <a:ln>
                  <a:noFill/>
                </a:ln>
                <a:solidFill>
                  <a:srgbClr val="00AEEF"/>
                </a:solidFill>
                <a:effectLst/>
                <a:uLnTx/>
                <a:uFillTx/>
                <a:latin typeface="Roboto"/>
                <a:ea typeface="Roboto"/>
                <a:cs typeface="Roboto"/>
              </a:rPr>
              <a:t>,</a:t>
            </a:r>
            <a:r>
              <a:rPr lang="en-GB" sz="2400">
                <a:solidFill>
                  <a:srgbClr val="00AEEF"/>
                </a:solidFill>
                <a:latin typeface="Roboto"/>
                <a:ea typeface="Roboto"/>
                <a:cs typeface="Roboto"/>
              </a:rPr>
              <a:t> Programme Manager</a:t>
            </a:r>
            <a:r>
              <a:rPr kumimoji="0" lang="en-GB" sz="2400" i="0" u="none" strike="noStrike" kern="1200" cap="none" spc="0" normalizeH="0" baseline="0" noProof="0">
                <a:ln>
                  <a:noFill/>
                </a:ln>
                <a:solidFill>
                  <a:srgbClr val="00AEEF"/>
                </a:solidFill>
                <a:effectLst/>
                <a:uLnTx/>
                <a:uFillTx/>
                <a:latin typeface="Roboto"/>
                <a:ea typeface="Roboto"/>
                <a:cs typeface="Roboto"/>
              </a:rPr>
              <a:t>,</a:t>
            </a:r>
            <a:br>
              <a:rPr lang="en-GB" sz="2400">
                <a:solidFill>
                  <a:srgbClr val="00AEEF"/>
                </a:solidFill>
                <a:latin typeface="Roboto"/>
                <a:ea typeface="Roboto"/>
                <a:cs typeface="Roboto"/>
              </a:rPr>
            </a:br>
            <a:r>
              <a:rPr lang="en-GB" sz="2400">
                <a:solidFill>
                  <a:srgbClr val="00AEEF"/>
                </a:solidFill>
                <a:latin typeface="Roboto"/>
                <a:ea typeface="Roboto"/>
                <a:cs typeface="Roboto"/>
              </a:rPr>
              <a:t>United for Efficiency, UNEP</a:t>
            </a:r>
            <a:endParaRPr lang="en-US" sz="4400">
              <a:solidFill>
                <a:srgbClr val="00AEEF"/>
              </a:solidFill>
              <a:latin typeface="Roboto"/>
              <a:ea typeface="Roboto"/>
              <a:cs typeface="Roboto"/>
            </a:endParaRPr>
          </a:p>
        </p:txBody>
      </p:sp>
      <p:cxnSp>
        <p:nvCxnSpPr>
          <p:cNvPr id="6" name="Straight Connector 5">
            <a:extLst>
              <a:ext uri="{FF2B5EF4-FFF2-40B4-BE49-F238E27FC236}">
                <a16:creationId xmlns:a16="http://schemas.microsoft.com/office/drawing/2014/main" id="{75F88345-3007-EDCE-EB67-6B0F57114406}"/>
              </a:ext>
            </a:extLst>
          </p:cNvPr>
          <p:cNvCxnSpPr>
            <a:cxnSpLocks/>
          </p:cNvCxnSpPr>
          <p:nvPr/>
        </p:nvCxnSpPr>
        <p:spPr>
          <a:xfrm>
            <a:off x="555171" y="6350001"/>
            <a:ext cx="10940143" cy="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5311381C-A604-A03E-60BF-7B0B4D3163D4}"/>
              </a:ext>
            </a:extLst>
          </p:cNvPr>
          <p:cNvCxnSpPr>
            <a:cxnSpLocks/>
          </p:cNvCxnSpPr>
          <p:nvPr/>
        </p:nvCxnSpPr>
        <p:spPr>
          <a:xfrm flipV="1">
            <a:off x="555171" y="1314162"/>
            <a:ext cx="10881909" cy="6263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pic>
        <p:nvPicPr>
          <p:cNvPr id="3077" name="Picture 5">
            <a:extLst>
              <a:ext uri="{FF2B5EF4-FFF2-40B4-BE49-F238E27FC236}">
                <a16:creationId xmlns:a16="http://schemas.microsoft.com/office/drawing/2014/main" id="{74FEA53A-281F-5344-0249-5A75120E46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3579" y="7925"/>
            <a:ext cx="2400300" cy="288290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a:extLst>
              <a:ext uri="{FF2B5EF4-FFF2-40B4-BE49-F238E27FC236}">
                <a16:creationId xmlns:a16="http://schemas.microsoft.com/office/drawing/2014/main" id="{7A66FCC4-AA92-3FD7-CEE7-D2BD53EE44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9462" y="4232016"/>
            <a:ext cx="2209800" cy="26416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descr="A picture containing square&#10;&#10;Description automatically generated">
            <a:extLst>
              <a:ext uri="{FF2B5EF4-FFF2-40B4-BE49-F238E27FC236}">
                <a16:creationId xmlns:a16="http://schemas.microsoft.com/office/drawing/2014/main" id="{DD213EB0-33C9-D44B-590F-432556C133F2}"/>
              </a:ext>
            </a:extLst>
          </p:cNvPr>
          <p:cNvPicPr>
            <a:picLocks noChangeAspect="1"/>
          </p:cNvPicPr>
          <p:nvPr/>
        </p:nvPicPr>
        <p:blipFill>
          <a:blip r:embed="rId5"/>
          <a:stretch>
            <a:fillRect/>
          </a:stretch>
        </p:blipFill>
        <p:spPr>
          <a:xfrm>
            <a:off x="376238" y="2277381"/>
            <a:ext cx="2340883" cy="2620736"/>
          </a:xfrm>
          <a:prstGeom prst="rect">
            <a:avLst/>
          </a:prstGeom>
        </p:spPr>
      </p:pic>
      <p:pic>
        <p:nvPicPr>
          <p:cNvPr id="4" name="Picture 20" descr="A picture containing text, vector graphics, clipart, projector&#10;&#10;Description automatically generated">
            <a:extLst>
              <a:ext uri="{FF2B5EF4-FFF2-40B4-BE49-F238E27FC236}">
                <a16:creationId xmlns:a16="http://schemas.microsoft.com/office/drawing/2014/main" id="{A42F49BA-44D6-8DC3-13D5-9DF6250B0E9F}"/>
              </a:ext>
            </a:extLst>
          </p:cNvPr>
          <p:cNvPicPr>
            <a:picLocks noChangeAspect="1"/>
          </p:cNvPicPr>
          <p:nvPr/>
        </p:nvPicPr>
        <p:blipFill>
          <a:blip r:embed="rId6"/>
          <a:srcRect/>
          <a:stretch/>
        </p:blipFill>
        <p:spPr>
          <a:xfrm>
            <a:off x="9832152" y="294540"/>
            <a:ext cx="1687278" cy="708657"/>
          </a:xfrm>
          <a:prstGeom prst="rect">
            <a:avLst/>
          </a:prstGeom>
        </p:spPr>
      </p:pic>
      <p:pic>
        <p:nvPicPr>
          <p:cNvPr id="9" name="Picture 8" descr="A blue text on a black background&#10;&#10;Description automatically generated">
            <a:extLst>
              <a:ext uri="{FF2B5EF4-FFF2-40B4-BE49-F238E27FC236}">
                <a16:creationId xmlns:a16="http://schemas.microsoft.com/office/drawing/2014/main" id="{EB2A228B-EDAA-714C-1AEC-9D30CA431466}"/>
              </a:ext>
            </a:extLst>
          </p:cNvPr>
          <p:cNvPicPr>
            <a:picLocks noChangeAspect="1"/>
          </p:cNvPicPr>
          <p:nvPr/>
        </p:nvPicPr>
        <p:blipFill>
          <a:blip r:embed="rId7"/>
          <a:stretch>
            <a:fillRect/>
          </a:stretch>
        </p:blipFill>
        <p:spPr>
          <a:xfrm>
            <a:off x="7895273" y="-113347"/>
            <a:ext cx="1499235" cy="1529715"/>
          </a:xfrm>
          <a:prstGeom prst="rect">
            <a:avLst/>
          </a:prstGeom>
        </p:spPr>
      </p:pic>
    </p:spTree>
    <p:extLst>
      <p:ext uri="{BB962C8B-B14F-4D97-AF65-F5344CB8AC3E}">
        <p14:creationId xmlns:p14="http://schemas.microsoft.com/office/powerpoint/2010/main" val="8203806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C8CB7-7FB5-D00E-EDD7-9F301FA85407}"/>
            </a:ext>
          </a:extLst>
        </p:cNvPr>
        <p:cNvGrpSpPr/>
        <p:nvPr/>
      </p:nvGrpSpPr>
      <p:grpSpPr>
        <a:xfrm>
          <a:off x="0" y="0"/>
          <a:ext cx="0" cy="0"/>
          <a:chOff x="0" y="0"/>
          <a:chExt cx="0" cy="0"/>
        </a:xfrm>
      </p:grpSpPr>
      <p:sp>
        <p:nvSpPr>
          <p:cNvPr id="13" name="Google Shape;80;p1">
            <a:extLst>
              <a:ext uri="{FF2B5EF4-FFF2-40B4-BE49-F238E27FC236}">
                <a16:creationId xmlns:a16="http://schemas.microsoft.com/office/drawing/2014/main" id="{96A4ED47-EC65-AEC9-2939-7879C47D5C6F}"/>
              </a:ext>
            </a:extLst>
          </p:cNvPr>
          <p:cNvSpPr txBox="1"/>
          <p:nvPr/>
        </p:nvSpPr>
        <p:spPr>
          <a:xfrm>
            <a:off x="2390274" y="2332441"/>
            <a:ext cx="9129156" cy="3493945"/>
          </a:xfrm>
          <a:prstGeom prst="rect">
            <a:avLst/>
          </a:prstGeom>
          <a:noFill/>
          <a:ln>
            <a:noFill/>
          </a:ln>
        </p:spPr>
        <p:txBody>
          <a:bodyPr spcFirstLastPara="1" wrap="square" lIns="91425" tIns="45700" rIns="91425" bIns="45700" anchor="ctr" anchorCtr="0">
            <a:noAutofit/>
          </a:bodyPr>
          <a:lstStyle/>
          <a:p>
            <a:pPr algn="r"/>
            <a:r>
              <a:rPr lang="en-GB" sz="4300" b="1">
                <a:solidFill>
                  <a:srgbClr val="00AEEF"/>
                </a:solidFill>
                <a:latin typeface="Roboto"/>
                <a:ea typeface="Roboto"/>
                <a:cs typeface="Roboto"/>
              </a:rPr>
              <a:t>Low-GWP Refrigerants &amp; Life Cycle Refrigerant Management (LRM)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00AEEF"/>
              </a:solidFill>
              <a:effectLst/>
              <a:uLnTx/>
              <a:uFillTx/>
              <a:latin typeface="Roboto"/>
              <a:ea typeface="Roboto"/>
              <a:cs typeface="Roboto"/>
            </a:endParaRPr>
          </a:p>
          <a:p>
            <a:pPr marL="0" marR="0" lvl="0" indent="0" algn="r" defTabSz="914400" rtl="0" eaLnBrk="1" fontAlgn="auto" latinLnBrk="0" hangingPunct="1">
              <a:lnSpc>
                <a:spcPct val="100000"/>
              </a:lnSpc>
              <a:spcBef>
                <a:spcPts val="0"/>
              </a:spcBef>
              <a:spcAft>
                <a:spcPts val="0"/>
              </a:spcAft>
              <a:buClrTx/>
              <a:buSzTx/>
              <a:buFontTx/>
              <a:buNone/>
              <a:tabLst/>
              <a:defRPr/>
            </a:pPr>
            <a:br>
              <a:rPr kumimoji="0" lang="en-GB" sz="2400" b="1" i="0" u="none" strike="noStrike" kern="1200" cap="none" spc="0" normalizeH="0" baseline="0" noProof="0">
                <a:ln>
                  <a:noFill/>
                </a:ln>
                <a:solidFill>
                  <a:srgbClr val="00AEEF"/>
                </a:solidFill>
                <a:effectLst/>
                <a:uLnTx/>
                <a:uFillTx/>
                <a:latin typeface="Roboto"/>
                <a:ea typeface="Roboto"/>
                <a:cs typeface="Roboto"/>
              </a:rPr>
            </a:br>
            <a:r>
              <a:rPr kumimoji="0" lang="en-GB" sz="2400" b="1" i="0" u="none" strike="noStrike" kern="1200" cap="none" spc="0" normalizeH="0" baseline="0" noProof="0">
                <a:ln>
                  <a:noFill/>
                </a:ln>
                <a:solidFill>
                  <a:srgbClr val="00AEEF"/>
                </a:solidFill>
                <a:effectLst/>
                <a:uLnTx/>
                <a:uFillTx/>
                <a:latin typeface="Roboto"/>
                <a:ea typeface="Roboto"/>
                <a:cs typeface="Roboto"/>
              </a:rPr>
              <a:t>•	Denise San Valentin</a:t>
            </a:r>
            <a:r>
              <a:rPr kumimoji="0" lang="en-GB" sz="2400" i="0" u="none" strike="noStrike" kern="1200" cap="none" spc="0" normalizeH="0" baseline="0" noProof="0">
                <a:ln>
                  <a:noFill/>
                </a:ln>
                <a:solidFill>
                  <a:srgbClr val="00AEEF"/>
                </a:solidFill>
                <a:effectLst/>
                <a:uLnTx/>
                <a:uFillTx/>
                <a:latin typeface="Roboto"/>
                <a:ea typeface="Roboto"/>
                <a:cs typeface="Roboto"/>
              </a:rPr>
              <a:t>, Programme Management Officer, Climate &amp; Clean Air Coalition</a:t>
            </a:r>
            <a:endParaRPr lang="en-US" sz="4400">
              <a:solidFill>
                <a:srgbClr val="00AEEF"/>
              </a:solidFill>
              <a:latin typeface="Roboto"/>
              <a:ea typeface="Roboto"/>
              <a:cs typeface="Roboto"/>
            </a:endParaRPr>
          </a:p>
        </p:txBody>
      </p:sp>
      <p:cxnSp>
        <p:nvCxnSpPr>
          <p:cNvPr id="6" name="Straight Connector 5">
            <a:extLst>
              <a:ext uri="{FF2B5EF4-FFF2-40B4-BE49-F238E27FC236}">
                <a16:creationId xmlns:a16="http://schemas.microsoft.com/office/drawing/2014/main" id="{BC32C9B9-B868-97F9-33F7-079B73032BFD}"/>
              </a:ext>
            </a:extLst>
          </p:cNvPr>
          <p:cNvCxnSpPr>
            <a:cxnSpLocks/>
          </p:cNvCxnSpPr>
          <p:nvPr/>
        </p:nvCxnSpPr>
        <p:spPr>
          <a:xfrm>
            <a:off x="555171" y="6350001"/>
            <a:ext cx="10940143" cy="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5B1D3C15-B1D4-3312-38B5-0A2C668A808C}"/>
              </a:ext>
            </a:extLst>
          </p:cNvPr>
          <p:cNvCxnSpPr>
            <a:cxnSpLocks/>
          </p:cNvCxnSpPr>
          <p:nvPr/>
        </p:nvCxnSpPr>
        <p:spPr>
          <a:xfrm flipV="1">
            <a:off x="555171" y="1314162"/>
            <a:ext cx="10881909" cy="6263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pic>
        <p:nvPicPr>
          <p:cNvPr id="3077" name="Picture 5">
            <a:extLst>
              <a:ext uri="{FF2B5EF4-FFF2-40B4-BE49-F238E27FC236}">
                <a16:creationId xmlns:a16="http://schemas.microsoft.com/office/drawing/2014/main" id="{ED9CE8EE-525F-3076-A77A-A1A6E080F2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3579" y="7925"/>
            <a:ext cx="2400300" cy="288290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a:extLst>
              <a:ext uri="{FF2B5EF4-FFF2-40B4-BE49-F238E27FC236}">
                <a16:creationId xmlns:a16="http://schemas.microsoft.com/office/drawing/2014/main" id="{6D77646B-2A56-25B9-3CEF-E4BD6732F9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9462" y="4232016"/>
            <a:ext cx="2209800" cy="26416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descr="A picture containing square&#10;&#10;Description automatically generated">
            <a:extLst>
              <a:ext uri="{FF2B5EF4-FFF2-40B4-BE49-F238E27FC236}">
                <a16:creationId xmlns:a16="http://schemas.microsoft.com/office/drawing/2014/main" id="{7C243A18-F6FB-551B-5349-535168E754E1}"/>
              </a:ext>
            </a:extLst>
          </p:cNvPr>
          <p:cNvPicPr>
            <a:picLocks noChangeAspect="1"/>
          </p:cNvPicPr>
          <p:nvPr/>
        </p:nvPicPr>
        <p:blipFill>
          <a:blip r:embed="rId5"/>
          <a:stretch>
            <a:fillRect/>
          </a:stretch>
        </p:blipFill>
        <p:spPr>
          <a:xfrm>
            <a:off x="376238" y="2277381"/>
            <a:ext cx="2340883" cy="2620736"/>
          </a:xfrm>
          <a:prstGeom prst="rect">
            <a:avLst/>
          </a:prstGeom>
        </p:spPr>
      </p:pic>
      <p:pic>
        <p:nvPicPr>
          <p:cNvPr id="4" name="Picture 20" descr="A picture containing text, vector graphics, clipart, projector&#10;&#10;Description automatically generated">
            <a:extLst>
              <a:ext uri="{FF2B5EF4-FFF2-40B4-BE49-F238E27FC236}">
                <a16:creationId xmlns:a16="http://schemas.microsoft.com/office/drawing/2014/main" id="{EC884C85-8A04-1696-9C08-9B77ADDCA67B}"/>
              </a:ext>
            </a:extLst>
          </p:cNvPr>
          <p:cNvPicPr>
            <a:picLocks noChangeAspect="1"/>
          </p:cNvPicPr>
          <p:nvPr/>
        </p:nvPicPr>
        <p:blipFill>
          <a:blip r:embed="rId6"/>
          <a:srcRect/>
          <a:stretch/>
        </p:blipFill>
        <p:spPr>
          <a:xfrm>
            <a:off x="9832152" y="294540"/>
            <a:ext cx="1687278" cy="708657"/>
          </a:xfrm>
          <a:prstGeom prst="rect">
            <a:avLst/>
          </a:prstGeom>
        </p:spPr>
      </p:pic>
      <p:pic>
        <p:nvPicPr>
          <p:cNvPr id="9" name="Picture 8" descr="A blue text on a black background&#10;&#10;Description automatically generated">
            <a:extLst>
              <a:ext uri="{FF2B5EF4-FFF2-40B4-BE49-F238E27FC236}">
                <a16:creationId xmlns:a16="http://schemas.microsoft.com/office/drawing/2014/main" id="{C2FCCE39-A3DB-BB3F-D05A-0EA8744344E2}"/>
              </a:ext>
            </a:extLst>
          </p:cNvPr>
          <p:cNvPicPr>
            <a:picLocks noChangeAspect="1"/>
          </p:cNvPicPr>
          <p:nvPr/>
        </p:nvPicPr>
        <p:blipFill>
          <a:blip r:embed="rId7"/>
          <a:stretch>
            <a:fillRect/>
          </a:stretch>
        </p:blipFill>
        <p:spPr>
          <a:xfrm>
            <a:off x="7895273" y="-113347"/>
            <a:ext cx="1499235" cy="1529715"/>
          </a:xfrm>
          <a:prstGeom prst="rect">
            <a:avLst/>
          </a:prstGeom>
        </p:spPr>
      </p:pic>
    </p:spTree>
    <p:extLst>
      <p:ext uri="{BB962C8B-B14F-4D97-AF65-F5344CB8AC3E}">
        <p14:creationId xmlns:p14="http://schemas.microsoft.com/office/powerpoint/2010/main" val="17655330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4B1B9-D3CC-EBBB-BBA9-887958676416}"/>
            </a:ext>
          </a:extLst>
        </p:cNvPr>
        <p:cNvGrpSpPr/>
        <p:nvPr/>
      </p:nvGrpSpPr>
      <p:grpSpPr>
        <a:xfrm>
          <a:off x="0" y="0"/>
          <a:ext cx="0" cy="0"/>
          <a:chOff x="0" y="0"/>
          <a:chExt cx="0" cy="0"/>
        </a:xfrm>
      </p:grpSpPr>
      <p:sp>
        <p:nvSpPr>
          <p:cNvPr id="13" name="Google Shape;80;p1">
            <a:extLst>
              <a:ext uri="{FF2B5EF4-FFF2-40B4-BE49-F238E27FC236}">
                <a16:creationId xmlns:a16="http://schemas.microsoft.com/office/drawing/2014/main" id="{879CE63C-E457-DB58-964C-9FD3D6D6BCAC}"/>
              </a:ext>
            </a:extLst>
          </p:cNvPr>
          <p:cNvSpPr txBox="1"/>
          <p:nvPr/>
        </p:nvSpPr>
        <p:spPr>
          <a:xfrm>
            <a:off x="2902070" y="1677165"/>
            <a:ext cx="8914636" cy="3493945"/>
          </a:xfrm>
          <a:prstGeom prst="rect">
            <a:avLst/>
          </a:prstGeom>
          <a:noFill/>
          <a:ln>
            <a:noFill/>
          </a:ln>
        </p:spPr>
        <p:txBody>
          <a:bodyPr spcFirstLastPara="1" wrap="square" lIns="91425" tIns="45700" rIns="91425" bIns="45700" anchor="ctr" anchorCtr="0">
            <a:noAutofit/>
          </a:bodyPr>
          <a:lstStyle/>
          <a:p>
            <a:pPr algn="r"/>
            <a:r>
              <a:rPr lang="en-US" sz="4400" b="1">
                <a:solidFill>
                  <a:srgbClr val="00AEEF"/>
                </a:solidFill>
                <a:latin typeface="Roboto"/>
                <a:ea typeface="Roboto"/>
                <a:cs typeface="Roboto"/>
              </a:rPr>
              <a:t>Science and Narratives</a:t>
            </a:r>
          </a:p>
        </p:txBody>
      </p:sp>
      <p:sp>
        <p:nvSpPr>
          <p:cNvPr id="3" name="ZoneTexte 2">
            <a:extLst>
              <a:ext uri="{FF2B5EF4-FFF2-40B4-BE49-F238E27FC236}">
                <a16:creationId xmlns:a16="http://schemas.microsoft.com/office/drawing/2014/main" id="{436F1AB6-305E-0E48-28F3-701E2D2F45E6}"/>
              </a:ext>
            </a:extLst>
          </p:cNvPr>
          <p:cNvSpPr txBox="1"/>
          <p:nvPr/>
        </p:nvSpPr>
        <p:spPr>
          <a:xfrm>
            <a:off x="9835507" y="5583743"/>
            <a:ext cx="27431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00AEEF"/>
                </a:solidFill>
                <a:latin typeface="Roboto"/>
                <a:ea typeface="Roboto"/>
                <a:cs typeface="+mn-lt"/>
              </a:rPr>
              <a:t>15.00-15.15 </a:t>
            </a:r>
            <a:r>
              <a:rPr lang="en-US" sz="1600">
                <a:solidFill>
                  <a:srgbClr val="00AEEF"/>
                </a:solidFill>
                <a:ea typeface="+mn-lt"/>
                <a:cs typeface="+mn-lt"/>
              </a:rPr>
              <a:t>CET</a:t>
            </a:r>
            <a:endParaRPr lang="fr-FR" sz="1600">
              <a:cs typeface="Calibri"/>
            </a:endParaRPr>
          </a:p>
        </p:txBody>
      </p:sp>
      <p:cxnSp>
        <p:nvCxnSpPr>
          <p:cNvPr id="6" name="Straight Connector 5">
            <a:extLst>
              <a:ext uri="{FF2B5EF4-FFF2-40B4-BE49-F238E27FC236}">
                <a16:creationId xmlns:a16="http://schemas.microsoft.com/office/drawing/2014/main" id="{8F25824F-679C-1284-DBCA-F4FB2B1AA7E9}"/>
              </a:ext>
            </a:extLst>
          </p:cNvPr>
          <p:cNvCxnSpPr>
            <a:cxnSpLocks/>
          </p:cNvCxnSpPr>
          <p:nvPr/>
        </p:nvCxnSpPr>
        <p:spPr>
          <a:xfrm>
            <a:off x="555171" y="6350001"/>
            <a:ext cx="10940143" cy="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91858A67-D3FA-7668-EEDE-C2F3E8F04E42}"/>
              </a:ext>
            </a:extLst>
          </p:cNvPr>
          <p:cNvCxnSpPr>
            <a:cxnSpLocks/>
          </p:cNvCxnSpPr>
          <p:nvPr/>
        </p:nvCxnSpPr>
        <p:spPr>
          <a:xfrm flipV="1">
            <a:off x="555171" y="1314162"/>
            <a:ext cx="10881909" cy="6263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pic>
        <p:nvPicPr>
          <p:cNvPr id="3077" name="Picture 5">
            <a:extLst>
              <a:ext uri="{FF2B5EF4-FFF2-40B4-BE49-F238E27FC236}">
                <a16:creationId xmlns:a16="http://schemas.microsoft.com/office/drawing/2014/main" id="{930C2C26-A7C3-F56F-3CE9-29FB59666C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3579" y="7925"/>
            <a:ext cx="2400300" cy="288290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a:extLst>
              <a:ext uri="{FF2B5EF4-FFF2-40B4-BE49-F238E27FC236}">
                <a16:creationId xmlns:a16="http://schemas.microsoft.com/office/drawing/2014/main" id="{EFF7E63D-5053-D30B-6511-12DFCB7BD5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9462" y="4232016"/>
            <a:ext cx="2209800" cy="26416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descr="A picture containing square&#10;&#10;Description automatically generated">
            <a:extLst>
              <a:ext uri="{FF2B5EF4-FFF2-40B4-BE49-F238E27FC236}">
                <a16:creationId xmlns:a16="http://schemas.microsoft.com/office/drawing/2014/main" id="{B28BEC1C-2BD3-B1A7-271E-675F8A929785}"/>
              </a:ext>
            </a:extLst>
          </p:cNvPr>
          <p:cNvPicPr>
            <a:picLocks noChangeAspect="1"/>
          </p:cNvPicPr>
          <p:nvPr/>
        </p:nvPicPr>
        <p:blipFill>
          <a:blip r:embed="rId5"/>
          <a:stretch>
            <a:fillRect/>
          </a:stretch>
        </p:blipFill>
        <p:spPr>
          <a:xfrm>
            <a:off x="376238" y="2277381"/>
            <a:ext cx="2340883" cy="2620736"/>
          </a:xfrm>
          <a:prstGeom prst="rect">
            <a:avLst/>
          </a:prstGeom>
        </p:spPr>
      </p:pic>
      <p:pic>
        <p:nvPicPr>
          <p:cNvPr id="4" name="Picture 20" descr="A picture containing text, vector graphics, clipart, projector&#10;&#10;Description automatically generated">
            <a:extLst>
              <a:ext uri="{FF2B5EF4-FFF2-40B4-BE49-F238E27FC236}">
                <a16:creationId xmlns:a16="http://schemas.microsoft.com/office/drawing/2014/main" id="{EB11607E-3D23-33CD-CA7F-58CCBFD6B7ED}"/>
              </a:ext>
            </a:extLst>
          </p:cNvPr>
          <p:cNvPicPr>
            <a:picLocks noChangeAspect="1"/>
          </p:cNvPicPr>
          <p:nvPr/>
        </p:nvPicPr>
        <p:blipFill>
          <a:blip r:embed="rId6"/>
          <a:srcRect/>
          <a:stretch/>
        </p:blipFill>
        <p:spPr>
          <a:xfrm>
            <a:off x="9832152" y="294540"/>
            <a:ext cx="1687278" cy="708657"/>
          </a:xfrm>
          <a:prstGeom prst="rect">
            <a:avLst/>
          </a:prstGeom>
        </p:spPr>
      </p:pic>
      <p:pic>
        <p:nvPicPr>
          <p:cNvPr id="9" name="Picture 8" descr="A blue text on a black background&#10;&#10;Description automatically generated">
            <a:extLst>
              <a:ext uri="{FF2B5EF4-FFF2-40B4-BE49-F238E27FC236}">
                <a16:creationId xmlns:a16="http://schemas.microsoft.com/office/drawing/2014/main" id="{9CBCFF4F-6829-EE71-33B6-52F99AE8B2A9}"/>
              </a:ext>
            </a:extLst>
          </p:cNvPr>
          <p:cNvPicPr>
            <a:picLocks noChangeAspect="1"/>
          </p:cNvPicPr>
          <p:nvPr/>
        </p:nvPicPr>
        <p:blipFill>
          <a:blip r:embed="rId7"/>
          <a:stretch>
            <a:fillRect/>
          </a:stretch>
        </p:blipFill>
        <p:spPr>
          <a:xfrm>
            <a:off x="7895273" y="-113347"/>
            <a:ext cx="1499235" cy="1529715"/>
          </a:xfrm>
          <a:prstGeom prst="rect">
            <a:avLst/>
          </a:prstGeom>
        </p:spPr>
      </p:pic>
    </p:spTree>
    <p:extLst>
      <p:ext uri="{BB962C8B-B14F-4D97-AF65-F5344CB8AC3E}">
        <p14:creationId xmlns:p14="http://schemas.microsoft.com/office/powerpoint/2010/main" val="62351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60">
            <a:extLst>
              <a:ext uri="{FF2B5EF4-FFF2-40B4-BE49-F238E27FC236}">
                <a16:creationId xmlns:a16="http://schemas.microsoft.com/office/drawing/2014/main" id="{B4DBA457-DB61-9744-8BA2-F19B38E77A16}"/>
              </a:ext>
            </a:extLst>
          </p:cNvPr>
          <p:cNvPicPr>
            <a:picLocks noChangeAspect="1" noChangeArrowheads="1"/>
          </p:cNvPicPr>
          <p:nvPr/>
        </p:nvPicPr>
        <p:blipFill>
          <a:blip r:embed="rId2">
            <a:alphaModFix amt="17000"/>
            <a:extLst>
              <a:ext uri="{28A0092B-C50C-407E-A947-70E740481C1C}">
                <a14:useLocalDpi xmlns:a14="http://schemas.microsoft.com/office/drawing/2010/main" val="0"/>
              </a:ext>
            </a:extLst>
          </a:blip>
          <a:srcRect/>
          <a:stretch>
            <a:fillRect/>
          </a:stretch>
        </p:blipFill>
        <p:spPr bwMode="auto">
          <a:xfrm>
            <a:off x="539377" y="1455840"/>
            <a:ext cx="10897602" cy="49479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BE9F2EA-47E8-0644-BC94-57780413AAF9}"/>
              </a:ext>
            </a:extLst>
          </p:cNvPr>
          <p:cNvSpPr txBox="1"/>
          <p:nvPr/>
        </p:nvSpPr>
        <p:spPr>
          <a:xfrm>
            <a:off x="6603243" y="2000325"/>
            <a:ext cx="1833809" cy="1092607"/>
          </a:xfrm>
          <a:prstGeom prst="rect">
            <a:avLst/>
          </a:prstGeom>
          <a:noFill/>
        </p:spPr>
        <p:txBody>
          <a:bodyPr wrap="square" lIns="91440" tIns="45720" rIns="91440" bIns="45720" rtlCol="0" anchor="t">
            <a:spAutoFit/>
          </a:bodyPr>
          <a:lstStyle/>
          <a:p>
            <a:pPr algn="ctr"/>
            <a:r>
              <a:rPr lang="en-GB" sz="1300" b="1">
                <a:latin typeface="Roboto" panose="02000000000000000000" pitchFamily="2" charset="0"/>
                <a:ea typeface="Roboto" panose="02000000000000000000" pitchFamily="2" charset="0"/>
              </a:rPr>
              <a:t>Brian Dean</a:t>
            </a:r>
            <a:endParaRPr lang="en-US"/>
          </a:p>
          <a:p>
            <a:pPr algn="ctr"/>
            <a:r>
              <a:rPr lang="en-US" sz="1300">
                <a:latin typeface="Roboto" panose="02000000000000000000" pitchFamily="2" charset="0"/>
                <a:ea typeface="Roboto" panose="02000000000000000000" pitchFamily="2" charset="0"/>
              </a:rPr>
              <a:t>Head of Energy Efficiency and Cooling, </a:t>
            </a:r>
            <a:r>
              <a:rPr lang="en-GB" sz="1300">
                <a:latin typeface="Roboto" panose="02000000000000000000" pitchFamily="2" charset="0"/>
                <a:ea typeface="Roboto" panose="02000000000000000000" pitchFamily="2" charset="0"/>
              </a:rPr>
              <a:t>Sustainable Energy for All Initiative</a:t>
            </a:r>
            <a:endParaRPr lang="en-GB" sz="1300">
              <a:latin typeface="Roboto" panose="02000000000000000000" pitchFamily="2" charset="0"/>
              <a:ea typeface="Roboto" panose="02000000000000000000" pitchFamily="2" charset="0"/>
              <a:cs typeface="Roboto" panose="02000000000000000000" pitchFamily="2" charset="0"/>
            </a:endParaRPr>
          </a:p>
        </p:txBody>
      </p:sp>
      <p:cxnSp>
        <p:nvCxnSpPr>
          <p:cNvPr id="46" name="Straight Connector 45">
            <a:extLst>
              <a:ext uri="{FF2B5EF4-FFF2-40B4-BE49-F238E27FC236}">
                <a16:creationId xmlns:a16="http://schemas.microsoft.com/office/drawing/2014/main" id="{61083CA1-4018-AC46-9A45-0192ABD4962A}"/>
              </a:ext>
            </a:extLst>
          </p:cNvPr>
          <p:cNvCxnSpPr>
            <a:cxnSpLocks/>
          </p:cNvCxnSpPr>
          <p:nvPr/>
        </p:nvCxnSpPr>
        <p:spPr>
          <a:xfrm>
            <a:off x="555171" y="6350001"/>
            <a:ext cx="10940143" cy="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11124E73-6678-194C-9AC4-BE2BACE9F3A0}"/>
              </a:ext>
            </a:extLst>
          </p:cNvPr>
          <p:cNvCxnSpPr>
            <a:cxnSpLocks/>
          </p:cNvCxnSpPr>
          <p:nvPr/>
        </p:nvCxnSpPr>
        <p:spPr>
          <a:xfrm>
            <a:off x="555171" y="1213374"/>
            <a:ext cx="10940143" cy="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sp>
        <p:nvSpPr>
          <p:cNvPr id="30" name="TextBox 57">
            <a:extLst>
              <a:ext uri="{FF2B5EF4-FFF2-40B4-BE49-F238E27FC236}">
                <a16:creationId xmlns:a16="http://schemas.microsoft.com/office/drawing/2014/main" id="{3F3D7EA9-79CB-20F3-8CD5-1D856C5658BE}"/>
              </a:ext>
            </a:extLst>
          </p:cNvPr>
          <p:cNvSpPr txBox="1"/>
          <p:nvPr/>
        </p:nvSpPr>
        <p:spPr>
          <a:xfrm>
            <a:off x="993421" y="2275185"/>
            <a:ext cx="1760408" cy="892552"/>
          </a:xfrm>
          <a:prstGeom prst="rect">
            <a:avLst/>
          </a:prstGeom>
          <a:noFill/>
        </p:spPr>
        <p:txBody>
          <a:bodyPr wrap="square" lIns="91440" tIns="45720" rIns="91440" bIns="45720" rtlCol="0" anchor="t">
            <a:spAutoFit/>
          </a:bodyPr>
          <a:lstStyle/>
          <a:p>
            <a:pPr algn="ctr"/>
            <a:r>
              <a:rPr lang="en-GB" sz="1300" b="1">
                <a:latin typeface="Roboto"/>
                <a:ea typeface="Roboto"/>
                <a:cs typeface="Roboto"/>
              </a:rPr>
              <a:t>Andrea Voigt</a:t>
            </a:r>
            <a:endParaRPr lang="en-US"/>
          </a:p>
          <a:p>
            <a:pPr algn="ctr"/>
            <a:r>
              <a:rPr lang="en-US" sz="1300">
                <a:latin typeface="Roboto"/>
                <a:ea typeface="Roboto"/>
                <a:cs typeface="Roboto"/>
              </a:rPr>
              <a:t>Head of global public affairs, Danfoss Climate Solutions </a:t>
            </a:r>
          </a:p>
        </p:txBody>
      </p:sp>
      <p:sp>
        <p:nvSpPr>
          <p:cNvPr id="11" name="TextBox 55">
            <a:extLst>
              <a:ext uri="{FF2B5EF4-FFF2-40B4-BE49-F238E27FC236}">
                <a16:creationId xmlns:a16="http://schemas.microsoft.com/office/drawing/2014/main" id="{95537B5A-EBEA-1EA1-90E6-D3595F7023F5}"/>
              </a:ext>
            </a:extLst>
          </p:cNvPr>
          <p:cNvSpPr txBox="1"/>
          <p:nvPr/>
        </p:nvSpPr>
        <p:spPr>
          <a:xfrm>
            <a:off x="3806425" y="2996709"/>
            <a:ext cx="1655510" cy="892552"/>
          </a:xfrm>
          <a:prstGeom prst="rect">
            <a:avLst/>
          </a:prstGeom>
          <a:noFill/>
        </p:spPr>
        <p:txBody>
          <a:bodyPr wrap="square" lIns="91440" tIns="45720" rIns="91440" bIns="45720" rtlCol="0" anchor="t">
            <a:spAutoFit/>
          </a:bodyPr>
          <a:lstStyle/>
          <a:p>
            <a:pPr algn="ctr"/>
            <a:r>
              <a:rPr lang="en-GB" sz="1300" b="1">
                <a:latin typeface="Roboto"/>
                <a:ea typeface="Roboto"/>
                <a:cs typeface="Roboto"/>
              </a:rPr>
              <a:t>Axum Teferra</a:t>
            </a:r>
          </a:p>
          <a:p>
            <a:pPr algn="ctr"/>
            <a:r>
              <a:rPr lang="en-US" sz="1300">
                <a:latin typeface="Roboto" panose="02000000000000000000" pitchFamily="2" charset="0"/>
                <a:ea typeface="Roboto" panose="02000000000000000000" pitchFamily="2" charset="0"/>
              </a:rPr>
              <a:t>Associate Director, Clean Cooling Collaborative</a:t>
            </a:r>
            <a:endParaRPr lang="en-US" sz="1300">
              <a:latin typeface="Roboto"/>
              <a:ea typeface="Roboto"/>
              <a:cs typeface="Roboto"/>
            </a:endParaRPr>
          </a:p>
        </p:txBody>
      </p:sp>
      <p:pic>
        <p:nvPicPr>
          <p:cNvPr id="3" name="Image 2">
            <a:extLst>
              <a:ext uri="{FF2B5EF4-FFF2-40B4-BE49-F238E27FC236}">
                <a16:creationId xmlns:a16="http://schemas.microsoft.com/office/drawing/2014/main" id="{88A5927C-28A9-D371-85AE-090962A6592A}"/>
              </a:ext>
            </a:extLst>
          </p:cNvPr>
          <p:cNvPicPr>
            <a:picLocks noChangeAspect="1"/>
          </p:cNvPicPr>
          <p:nvPr/>
        </p:nvPicPr>
        <p:blipFill rotWithShape="1">
          <a:blip r:embed="rId3"/>
          <a:srcRect b="21793"/>
          <a:stretch/>
        </p:blipFill>
        <p:spPr>
          <a:xfrm>
            <a:off x="1148065" y="3238738"/>
            <a:ext cx="1451121" cy="1456393"/>
          </a:xfrm>
          <a:prstGeom prst="rect">
            <a:avLst/>
          </a:prstGeom>
        </p:spPr>
      </p:pic>
      <p:pic>
        <p:nvPicPr>
          <p:cNvPr id="7" name="Image 6" descr="Une image contenant Visage humain, personne, sourire, arbre&#10;&#10;Description générée automatiquement">
            <a:extLst>
              <a:ext uri="{FF2B5EF4-FFF2-40B4-BE49-F238E27FC236}">
                <a16:creationId xmlns:a16="http://schemas.microsoft.com/office/drawing/2014/main" id="{A6AEA5CE-0D33-13CF-2B47-84D1B20BDAD6}"/>
              </a:ext>
            </a:extLst>
          </p:cNvPr>
          <p:cNvPicPr>
            <a:picLocks noChangeAspect="1"/>
          </p:cNvPicPr>
          <p:nvPr/>
        </p:nvPicPr>
        <p:blipFill>
          <a:blip r:embed="rId4"/>
          <a:stretch>
            <a:fillRect/>
          </a:stretch>
        </p:blipFill>
        <p:spPr>
          <a:xfrm>
            <a:off x="3910024" y="3970801"/>
            <a:ext cx="1451121" cy="1451121"/>
          </a:xfrm>
          <a:prstGeom prst="rect">
            <a:avLst/>
          </a:prstGeom>
        </p:spPr>
      </p:pic>
      <p:pic>
        <p:nvPicPr>
          <p:cNvPr id="8" name="Image 7">
            <a:extLst>
              <a:ext uri="{FF2B5EF4-FFF2-40B4-BE49-F238E27FC236}">
                <a16:creationId xmlns:a16="http://schemas.microsoft.com/office/drawing/2014/main" id="{6AEF7AE5-DA6E-AFA1-D264-5D04C7151D08}"/>
              </a:ext>
            </a:extLst>
          </p:cNvPr>
          <p:cNvPicPr>
            <a:picLocks noChangeAspect="1"/>
          </p:cNvPicPr>
          <p:nvPr/>
        </p:nvPicPr>
        <p:blipFill rotWithShape="1">
          <a:blip r:embed="rId5"/>
          <a:srcRect l="17301" r="20151"/>
          <a:stretch/>
        </p:blipFill>
        <p:spPr>
          <a:xfrm>
            <a:off x="6668541" y="3214165"/>
            <a:ext cx="1555577" cy="1538934"/>
          </a:xfrm>
          <a:prstGeom prst="rect">
            <a:avLst/>
          </a:prstGeom>
        </p:spPr>
      </p:pic>
      <p:pic>
        <p:nvPicPr>
          <p:cNvPr id="9" name="Image 8">
            <a:extLst>
              <a:ext uri="{FF2B5EF4-FFF2-40B4-BE49-F238E27FC236}">
                <a16:creationId xmlns:a16="http://schemas.microsoft.com/office/drawing/2014/main" id="{086F7853-39A7-FBB0-58AC-0582090F66EA}"/>
              </a:ext>
            </a:extLst>
          </p:cNvPr>
          <p:cNvPicPr>
            <a:picLocks noChangeAspect="1"/>
          </p:cNvPicPr>
          <p:nvPr/>
        </p:nvPicPr>
        <p:blipFill>
          <a:blip r:embed="rId6"/>
          <a:srcRect/>
          <a:stretch/>
        </p:blipFill>
        <p:spPr>
          <a:xfrm>
            <a:off x="9531514" y="3993270"/>
            <a:ext cx="1451120" cy="1456394"/>
          </a:xfrm>
          <a:prstGeom prst="rect">
            <a:avLst/>
          </a:prstGeom>
        </p:spPr>
      </p:pic>
      <p:sp>
        <p:nvSpPr>
          <p:cNvPr id="2" name="TextBox 3">
            <a:extLst>
              <a:ext uri="{FF2B5EF4-FFF2-40B4-BE49-F238E27FC236}">
                <a16:creationId xmlns:a16="http://schemas.microsoft.com/office/drawing/2014/main" id="{FBB7466B-6CE5-ED4B-9181-5A9FD326295F}"/>
              </a:ext>
            </a:extLst>
          </p:cNvPr>
          <p:cNvSpPr txBox="1"/>
          <p:nvPr/>
        </p:nvSpPr>
        <p:spPr>
          <a:xfrm>
            <a:off x="465612" y="331723"/>
            <a:ext cx="3975907" cy="546303"/>
          </a:xfrm>
          <a:prstGeom prst="rect">
            <a:avLst/>
          </a:prstGeom>
          <a:noFill/>
        </p:spPr>
        <p:txBody>
          <a:bodyPr wrap="square" lIns="91440" tIns="45720" rIns="91440" bIns="45720" rtlCol="0" anchor="t">
            <a:spAutoFit/>
          </a:bodyPr>
          <a:ls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859">
              <a:buClrTx/>
              <a:defRPr/>
            </a:pPr>
            <a:r>
              <a:rPr lang="en-US" sz="2950" b="1" kern="1200">
                <a:solidFill>
                  <a:srgbClr val="00B0F0"/>
                </a:solidFill>
                <a:latin typeface="Roboto"/>
                <a:ea typeface="Roboto"/>
                <a:cs typeface="Roboto"/>
              </a:rPr>
              <a:t>Meet the </a:t>
            </a:r>
            <a:r>
              <a:rPr lang="en-US" sz="2950" b="1">
                <a:solidFill>
                  <a:srgbClr val="00B0F0"/>
                </a:solidFill>
                <a:latin typeface="Roboto"/>
                <a:ea typeface="Roboto"/>
                <a:cs typeface="Roboto"/>
              </a:rPr>
              <a:t>Executive</a:t>
            </a:r>
            <a:endParaRPr lang="en-US" sz="2998" b="1" kern="1200">
              <a:solidFill>
                <a:srgbClr val="00B0F0"/>
              </a:solidFill>
              <a:latin typeface="Roboto" panose="02000000000000000000" pitchFamily="2" charset="0"/>
              <a:ea typeface="Roboto" panose="02000000000000000000" pitchFamily="2" charset="0"/>
              <a:cs typeface="Roboto" panose="02000000000000000000" pitchFamily="2" charset="0"/>
            </a:endParaRPr>
          </a:p>
        </p:txBody>
      </p:sp>
      <p:sp>
        <p:nvSpPr>
          <p:cNvPr id="10" name="TextBox 9">
            <a:extLst>
              <a:ext uri="{FF2B5EF4-FFF2-40B4-BE49-F238E27FC236}">
                <a16:creationId xmlns:a16="http://schemas.microsoft.com/office/drawing/2014/main" id="{B808E973-54A0-4DB9-F4A9-CFB69DC2DAFE}"/>
              </a:ext>
            </a:extLst>
          </p:cNvPr>
          <p:cNvSpPr txBox="1"/>
          <p:nvPr/>
        </p:nvSpPr>
        <p:spPr>
          <a:xfrm>
            <a:off x="9223596" y="2833508"/>
            <a:ext cx="2151550" cy="1092607"/>
          </a:xfrm>
          <a:prstGeom prst="rect">
            <a:avLst/>
          </a:prstGeom>
          <a:noFill/>
        </p:spPr>
        <p:txBody>
          <a:bodyPr wrap="square" lIns="91440" tIns="45720" rIns="91440" bIns="45720" rtlCol="0" anchor="t">
            <a:spAutoFit/>
          </a:bodyPr>
          <a:lstStyle/>
          <a:p>
            <a:pPr algn="ctr"/>
            <a:r>
              <a:rPr lang="en-GB" sz="1300" b="1">
                <a:latin typeface="Roboto"/>
                <a:ea typeface="Roboto"/>
                <a:cs typeface="Roboto"/>
              </a:rPr>
              <a:t>Dr. Graeme Maidment</a:t>
            </a:r>
            <a:endParaRPr lang="en-US"/>
          </a:p>
          <a:p>
            <a:pPr algn="ctr"/>
            <a:r>
              <a:rPr lang="en-US" sz="1300">
                <a:latin typeface="Roboto" panose="02000000000000000000" pitchFamily="2" charset="0"/>
                <a:ea typeface="Roboto" panose="02000000000000000000" pitchFamily="2" charset="0"/>
              </a:rPr>
              <a:t>Technical Lead, Cooling Department</a:t>
            </a:r>
            <a:endParaRPr lang="en-GB" sz="1300">
              <a:latin typeface="Roboto" panose="02000000000000000000" pitchFamily="2" charset="0"/>
              <a:ea typeface="Roboto" panose="02000000000000000000" pitchFamily="2" charset="0"/>
              <a:cs typeface="Roboto" panose="02000000000000000000" pitchFamily="2" charset="0"/>
            </a:endParaRPr>
          </a:p>
          <a:p>
            <a:pPr algn="ctr"/>
            <a:r>
              <a:rPr lang="en-US" sz="1300">
                <a:latin typeface="Roboto"/>
                <a:ea typeface="Roboto"/>
                <a:cs typeface="Roboto"/>
              </a:rPr>
              <a:t>for Energy Security and Net Zero, UK Government</a:t>
            </a:r>
            <a:endParaRPr lang="en-GB" sz="1300">
              <a:latin typeface="Roboto"/>
              <a:ea typeface="Roboto"/>
              <a:cs typeface="Roboto"/>
            </a:endParaRPr>
          </a:p>
        </p:txBody>
      </p:sp>
    </p:spTree>
    <p:extLst>
      <p:ext uri="{BB962C8B-B14F-4D97-AF65-F5344CB8AC3E}">
        <p14:creationId xmlns:p14="http://schemas.microsoft.com/office/powerpoint/2010/main" val="9454434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D307E-E7DA-7994-1F9B-514AA318436C}"/>
            </a:ext>
          </a:extLst>
        </p:cNvPr>
        <p:cNvGrpSpPr/>
        <p:nvPr/>
      </p:nvGrpSpPr>
      <p:grpSpPr>
        <a:xfrm>
          <a:off x="0" y="0"/>
          <a:ext cx="0" cy="0"/>
          <a:chOff x="0" y="0"/>
          <a:chExt cx="0" cy="0"/>
        </a:xfrm>
      </p:grpSpPr>
      <p:sp>
        <p:nvSpPr>
          <p:cNvPr id="13" name="Google Shape;80;p1">
            <a:extLst>
              <a:ext uri="{FF2B5EF4-FFF2-40B4-BE49-F238E27FC236}">
                <a16:creationId xmlns:a16="http://schemas.microsoft.com/office/drawing/2014/main" id="{8559C584-E3A6-3429-32E9-CF4EB02281BA}"/>
              </a:ext>
            </a:extLst>
          </p:cNvPr>
          <p:cNvSpPr txBox="1"/>
          <p:nvPr/>
        </p:nvSpPr>
        <p:spPr>
          <a:xfrm>
            <a:off x="2919662" y="2332441"/>
            <a:ext cx="8599767" cy="3493945"/>
          </a:xfrm>
          <a:prstGeom prst="rect">
            <a:avLst/>
          </a:prstGeom>
          <a:noFill/>
          <a:ln>
            <a:noFill/>
          </a:ln>
        </p:spPr>
        <p:txBody>
          <a:bodyPr spcFirstLastPara="1" wrap="square" lIns="91425" tIns="45700" rIns="91425" bIns="45700" anchor="ctr" anchorCtr="0">
            <a:noAutofit/>
          </a:bodyPr>
          <a:lstStyle/>
          <a:p>
            <a:pPr algn="r"/>
            <a:r>
              <a:rPr lang="en-GB" sz="4300" b="1">
                <a:solidFill>
                  <a:srgbClr val="00AEEF"/>
                </a:solidFill>
                <a:latin typeface="Roboto"/>
                <a:ea typeface="Roboto"/>
                <a:cs typeface="Roboto"/>
              </a:rPr>
              <a:t>Cooling Emissions Data</a:t>
            </a:r>
            <a:endParaRPr kumimoji="0" lang="en-GB" sz="2400" b="1" i="0" u="none" strike="noStrike" kern="1200" cap="none" spc="0" normalizeH="0" baseline="0" noProof="0">
              <a:ln>
                <a:noFill/>
              </a:ln>
              <a:solidFill>
                <a:srgbClr val="00AEEF"/>
              </a:solidFill>
              <a:effectLst/>
              <a:uLnTx/>
              <a:uFillTx/>
              <a:latin typeface="Roboto"/>
              <a:ea typeface="Roboto"/>
              <a:cs typeface="Roboto"/>
            </a:endParaRPr>
          </a:p>
          <a:p>
            <a:pPr marL="0" marR="0" lvl="0" indent="0" algn="r" defTabSz="914400" rtl="0" eaLnBrk="1" fontAlgn="auto" latinLnBrk="0" hangingPunct="1">
              <a:lnSpc>
                <a:spcPct val="100000"/>
              </a:lnSpc>
              <a:spcBef>
                <a:spcPts val="0"/>
              </a:spcBef>
              <a:spcAft>
                <a:spcPts val="0"/>
              </a:spcAft>
              <a:buClrTx/>
              <a:buSzTx/>
              <a:buFontTx/>
              <a:buNone/>
              <a:tabLst/>
              <a:defRPr/>
            </a:pPr>
            <a:br>
              <a:rPr kumimoji="0" lang="en-GB" sz="2400" b="1" i="0" u="none" strike="noStrike" kern="1200" cap="none" spc="0" normalizeH="0" baseline="0" noProof="0">
                <a:ln>
                  <a:noFill/>
                </a:ln>
                <a:solidFill>
                  <a:srgbClr val="00AEEF"/>
                </a:solidFill>
                <a:effectLst/>
                <a:uLnTx/>
                <a:uFillTx/>
                <a:latin typeface="Roboto"/>
                <a:ea typeface="Roboto"/>
                <a:cs typeface="Roboto"/>
              </a:rPr>
            </a:br>
            <a:endParaRPr kumimoji="0" lang="en-GB" sz="2400" b="1" i="0" u="none" strike="noStrike" kern="1200" cap="none" spc="0" normalizeH="0" baseline="0" noProof="0">
              <a:ln>
                <a:noFill/>
              </a:ln>
              <a:solidFill>
                <a:srgbClr val="00AEEF"/>
              </a:solidFill>
              <a:effectLst/>
              <a:uLnTx/>
              <a:uFillTx/>
              <a:latin typeface="Roboto"/>
              <a:ea typeface="Roboto"/>
              <a:cs typeface="Roboto"/>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en-GB" sz="2400" b="1">
              <a:solidFill>
                <a:srgbClr val="00AEEF"/>
              </a:solidFill>
              <a:latin typeface="Roboto"/>
              <a:ea typeface="Roboto"/>
              <a:cs typeface="Roboto"/>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00AEEF"/>
                </a:solidFill>
                <a:effectLst/>
                <a:uLnTx/>
                <a:uFillTx/>
                <a:latin typeface="Roboto"/>
                <a:ea typeface="Roboto"/>
                <a:cs typeface="Roboto"/>
              </a:rPr>
              <a:t>Xinfang</a:t>
            </a:r>
            <a:r>
              <a:rPr kumimoji="0" lang="en-GB" sz="2400" b="1" i="0" u="none" strike="noStrike" kern="1200" cap="none" spc="0" normalizeH="0" baseline="0" noProof="0">
                <a:ln>
                  <a:noFill/>
                </a:ln>
                <a:solidFill>
                  <a:srgbClr val="00AEEF"/>
                </a:solidFill>
                <a:effectLst/>
                <a:uLnTx/>
                <a:uFillTx/>
                <a:latin typeface="Roboto"/>
                <a:ea typeface="Roboto"/>
                <a:cs typeface="Roboto"/>
              </a:rPr>
              <a:t> Wang</a:t>
            </a:r>
            <a:r>
              <a:rPr kumimoji="0" lang="en-GB" sz="2400" i="0" u="none" strike="noStrike" kern="1200" cap="none" spc="0" normalizeH="0" baseline="0" noProof="0">
                <a:ln>
                  <a:noFill/>
                </a:ln>
                <a:solidFill>
                  <a:srgbClr val="00AEEF"/>
                </a:solidFill>
                <a:effectLst/>
                <a:uLnTx/>
                <a:uFillTx/>
                <a:latin typeface="Roboto"/>
                <a:ea typeface="Roboto"/>
                <a:cs typeface="Roboto"/>
              </a:rPr>
              <a:t>, Associate Professor, Birmingham Energy Institute, University of Birmingham, and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a:ln>
                  <a:noFill/>
                </a:ln>
                <a:solidFill>
                  <a:srgbClr val="00AEEF"/>
                </a:solidFill>
                <a:effectLst/>
                <a:uLnTx/>
                <a:uFillTx/>
                <a:latin typeface="Roboto"/>
                <a:ea typeface="Roboto"/>
                <a:cs typeface="Roboto"/>
              </a:rPr>
              <a:t>Cooling Emissions Specialist,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a:ln>
                  <a:noFill/>
                </a:ln>
                <a:solidFill>
                  <a:srgbClr val="00AEEF"/>
                </a:solidFill>
                <a:effectLst/>
                <a:uLnTx/>
                <a:uFillTx/>
                <a:latin typeface="Roboto"/>
                <a:ea typeface="Roboto"/>
                <a:cs typeface="Roboto"/>
              </a:rPr>
              <a:t>Department for Energy Security and Net Zero (DESNZ)</a:t>
            </a:r>
            <a:endParaRPr lang="en-US" sz="4400">
              <a:solidFill>
                <a:srgbClr val="00AEEF"/>
              </a:solidFill>
              <a:latin typeface="Roboto"/>
              <a:ea typeface="Roboto"/>
              <a:cs typeface="Roboto"/>
            </a:endParaRPr>
          </a:p>
        </p:txBody>
      </p:sp>
      <p:cxnSp>
        <p:nvCxnSpPr>
          <p:cNvPr id="6" name="Straight Connector 5">
            <a:extLst>
              <a:ext uri="{FF2B5EF4-FFF2-40B4-BE49-F238E27FC236}">
                <a16:creationId xmlns:a16="http://schemas.microsoft.com/office/drawing/2014/main" id="{D1AAFB12-134C-B70D-8BC9-E3663EB6BFBC}"/>
              </a:ext>
            </a:extLst>
          </p:cNvPr>
          <p:cNvCxnSpPr>
            <a:cxnSpLocks/>
          </p:cNvCxnSpPr>
          <p:nvPr/>
        </p:nvCxnSpPr>
        <p:spPr>
          <a:xfrm>
            <a:off x="555171" y="6350001"/>
            <a:ext cx="10940143" cy="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F7802426-0E8D-1463-405D-0A280929D60B}"/>
              </a:ext>
            </a:extLst>
          </p:cNvPr>
          <p:cNvCxnSpPr>
            <a:cxnSpLocks/>
          </p:cNvCxnSpPr>
          <p:nvPr/>
        </p:nvCxnSpPr>
        <p:spPr>
          <a:xfrm flipV="1">
            <a:off x="555171" y="1314162"/>
            <a:ext cx="10881909" cy="6263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pic>
        <p:nvPicPr>
          <p:cNvPr id="3077" name="Picture 5">
            <a:extLst>
              <a:ext uri="{FF2B5EF4-FFF2-40B4-BE49-F238E27FC236}">
                <a16:creationId xmlns:a16="http://schemas.microsoft.com/office/drawing/2014/main" id="{E5A64B87-C00C-D902-463A-04411B31A7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3579" y="7925"/>
            <a:ext cx="2400300" cy="288290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a:extLst>
              <a:ext uri="{FF2B5EF4-FFF2-40B4-BE49-F238E27FC236}">
                <a16:creationId xmlns:a16="http://schemas.microsoft.com/office/drawing/2014/main" id="{7619DA5E-5523-82CD-5BDE-A9B117DD54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9462" y="4232016"/>
            <a:ext cx="2209800" cy="26416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descr="A picture containing square&#10;&#10;Description automatically generated">
            <a:extLst>
              <a:ext uri="{FF2B5EF4-FFF2-40B4-BE49-F238E27FC236}">
                <a16:creationId xmlns:a16="http://schemas.microsoft.com/office/drawing/2014/main" id="{0DFD011B-858B-7A59-E12E-F64ED3646ACB}"/>
              </a:ext>
            </a:extLst>
          </p:cNvPr>
          <p:cNvPicPr>
            <a:picLocks noChangeAspect="1"/>
          </p:cNvPicPr>
          <p:nvPr/>
        </p:nvPicPr>
        <p:blipFill>
          <a:blip r:embed="rId5"/>
          <a:stretch>
            <a:fillRect/>
          </a:stretch>
        </p:blipFill>
        <p:spPr>
          <a:xfrm>
            <a:off x="376238" y="2277381"/>
            <a:ext cx="2340883" cy="2620736"/>
          </a:xfrm>
          <a:prstGeom prst="rect">
            <a:avLst/>
          </a:prstGeom>
        </p:spPr>
      </p:pic>
      <p:pic>
        <p:nvPicPr>
          <p:cNvPr id="4" name="Picture 20" descr="A picture containing text, vector graphics, clipart, projector&#10;&#10;Description automatically generated">
            <a:extLst>
              <a:ext uri="{FF2B5EF4-FFF2-40B4-BE49-F238E27FC236}">
                <a16:creationId xmlns:a16="http://schemas.microsoft.com/office/drawing/2014/main" id="{6EF93DBA-B88E-9FB4-BE14-998BF27F385C}"/>
              </a:ext>
            </a:extLst>
          </p:cNvPr>
          <p:cNvPicPr>
            <a:picLocks noChangeAspect="1"/>
          </p:cNvPicPr>
          <p:nvPr/>
        </p:nvPicPr>
        <p:blipFill>
          <a:blip r:embed="rId6"/>
          <a:srcRect/>
          <a:stretch/>
        </p:blipFill>
        <p:spPr>
          <a:xfrm>
            <a:off x="9832152" y="294540"/>
            <a:ext cx="1687278" cy="708657"/>
          </a:xfrm>
          <a:prstGeom prst="rect">
            <a:avLst/>
          </a:prstGeom>
        </p:spPr>
      </p:pic>
      <p:pic>
        <p:nvPicPr>
          <p:cNvPr id="9" name="Picture 8" descr="A blue text on a black background&#10;&#10;Description automatically generated">
            <a:extLst>
              <a:ext uri="{FF2B5EF4-FFF2-40B4-BE49-F238E27FC236}">
                <a16:creationId xmlns:a16="http://schemas.microsoft.com/office/drawing/2014/main" id="{21551616-D057-3C75-7DC5-B07B93B1AF40}"/>
              </a:ext>
            </a:extLst>
          </p:cNvPr>
          <p:cNvPicPr>
            <a:picLocks noChangeAspect="1"/>
          </p:cNvPicPr>
          <p:nvPr/>
        </p:nvPicPr>
        <p:blipFill>
          <a:blip r:embed="rId7"/>
          <a:stretch>
            <a:fillRect/>
          </a:stretch>
        </p:blipFill>
        <p:spPr>
          <a:xfrm>
            <a:off x="7895273" y="-113347"/>
            <a:ext cx="1499235" cy="1529715"/>
          </a:xfrm>
          <a:prstGeom prst="rect">
            <a:avLst/>
          </a:prstGeom>
        </p:spPr>
      </p:pic>
    </p:spTree>
    <p:extLst>
      <p:ext uri="{BB962C8B-B14F-4D97-AF65-F5344CB8AC3E}">
        <p14:creationId xmlns:p14="http://schemas.microsoft.com/office/powerpoint/2010/main" val="22791785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3034">
    <p:spTree>
      <p:nvGrpSpPr>
        <p:cNvPr id="1" name=""/>
        <p:cNvGrpSpPr/>
        <p:nvPr/>
      </p:nvGrpSpPr>
      <p:grpSpPr>
        <a:xfrm>
          <a:off x="0" y="0"/>
          <a:ext cx="0" cy="0"/>
          <a:chOff x="0" y="0"/>
          <a:chExt cx="0" cy="0"/>
        </a:xfrm>
      </p:grpSpPr>
      <p:pic>
        <p:nvPicPr>
          <p:cNvPr id="5" name="Picture 4" descr="A group of people in a video conference&#10;&#10;Description automatically generated">
            <a:extLst>
              <a:ext uri="{FF2B5EF4-FFF2-40B4-BE49-F238E27FC236}">
                <a16:creationId xmlns:a16="http://schemas.microsoft.com/office/drawing/2014/main" id="{299B4918-6146-F2CE-F894-2D13559CF8B1}"/>
              </a:ext>
            </a:extLst>
          </p:cNvPr>
          <p:cNvPicPr>
            <a:picLocks noChangeAspect="1"/>
          </p:cNvPicPr>
          <p:nvPr/>
        </p:nvPicPr>
        <p:blipFill>
          <a:blip r:embed="rId2"/>
          <a:srcRect l="3396" t="6751" r="12060" b="-844"/>
          <a:stretch/>
        </p:blipFill>
        <p:spPr>
          <a:xfrm>
            <a:off x="4992909" y="4137679"/>
            <a:ext cx="3880720" cy="2618680"/>
          </a:xfrm>
          <a:prstGeom prst="rect">
            <a:avLst/>
          </a:prstGeom>
        </p:spPr>
      </p:pic>
      <p:sp>
        <p:nvSpPr>
          <p:cNvPr id="3" name="Content Placeholder 2">
            <a:extLst>
              <a:ext uri="{FF2B5EF4-FFF2-40B4-BE49-F238E27FC236}">
                <a16:creationId xmlns:a16="http://schemas.microsoft.com/office/drawing/2014/main" id="{676F668B-5963-28C1-27AE-C9C4F2A0BAD0}"/>
              </a:ext>
            </a:extLst>
          </p:cNvPr>
          <p:cNvSpPr txBox="1"/>
          <p:nvPr/>
        </p:nvSpPr>
        <p:spPr>
          <a:xfrm>
            <a:off x="648789" y="1715598"/>
            <a:ext cx="4410228" cy="3820495"/>
          </a:xfrm>
          <a:prstGeom prst="rect">
            <a:avLst/>
          </a:prstGeom>
          <a:noFill/>
          <a:ln cap="flat">
            <a:noFill/>
          </a:ln>
        </p:spPr>
        <p:txBody>
          <a:bodyPr vert="horz" wrap="square" lIns="91440" tIns="45720" rIns="91440" bIns="45720" anchor="t" anchorCtr="0" compatLnSpc="1">
            <a:normAutofit fontScale="70000" lnSpcReduction="20000"/>
          </a:bodyPr>
          <a:lstStyle/>
          <a:p>
            <a:pPr marL="0" marR="0" lvl="0" indent="0" algn="l" defTabSz="914400" rtl="0" fontAlgn="auto" hangingPunct="1">
              <a:lnSpc>
                <a:spcPct val="86000"/>
              </a:lnSpc>
              <a:spcBef>
                <a:spcPts val="1000"/>
              </a:spcBef>
              <a:spcAft>
                <a:spcPts val="0"/>
              </a:spcAft>
              <a:buNone/>
              <a:tabLst/>
              <a:defRPr sz="1700" b="0" i="0" u="none" strike="noStrike" kern="0" cap="none" spc="0" baseline="0">
                <a:solidFill>
                  <a:srgbClr val="000000"/>
                </a:solidFill>
                <a:uFillTx/>
              </a:defRPr>
            </a:pPr>
            <a:r>
              <a:rPr lang="en-GB" sz="3200" b="1" i="0" u="none" strike="noStrike" kern="1200" cap="none" spc="0" baseline="0">
                <a:solidFill>
                  <a:schemeClr val="accent1"/>
                </a:solidFill>
                <a:uFillTx/>
                <a:latin typeface="Roboto"/>
                <a:ea typeface="Times New Roman" pitchFamily="18"/>
                <a:cs typeface="Aptos" pitchFamily="34"/>
              </a:rPr>
              <a:t>Objectives</a:t>
            </a:r>
          </a:p>
          <a:p>
            <a:pPr marL="0" marR="0" lvl="0" indent="0" algn="l" defTabSz="914400" rtl="0" fontAlgn="auto" hangingPunct="1">
              <a:lnSpc>
                <a:spcPct val="86000"/>
              </a:lnSpc>
              <a:spcBef>
                <a:spcPts val="1000"/>
              </a:spcBef>
              <a:spcAft>
                <a:spcPts val="0"/>
              </a:spcAft>
              <a:buNone/>
              <a:tabLst/>
              <a:defRPr sz="1700" b="0" i="0" u="none" strike="noStrike" kern="0" cap="none" spc="0" baseline="0">
                <a:solidFill>
                  <a:srgbClr val="000000"/>
                </a:solidFill>
                <a:uFillTx/>
              </a:defRPr>
            </a:pPr>
            <a:endParaRPr lang="en-US" sz="3200">
              <a:solidFill>
                <a:schemeClr val="accent1"/>
              </a:solidFill>
              <a:latin typeface="Times New Roman"/>
              <a:ea typeface="Roboto"/>
              <a:cs typeface="Roboto"/>
            </a:endParaRPr>
          </a:p>
          <a:p>
            <a:pPr marL="228600" marR="0" lvl="0" indent="-228600" algn="l" defTabSz="914400" rtl="0" fontAlgn="auto" hangingPunct="1">
              <a:lnSpc>
                <a:spcPct val="110000"/>
              </a:lnSpc>
              <a:spcBef>
                <a:spcPts val="1000"/>
              </a:spcBef>
              <a:spcAft>
                <a:spcPts val="1200"/>
              </a:spcAft>
              <a:buSzPct val="100000"/>
              <a:buFont typeface="Arial" pitchFamily="34"/>
              <a:buChar char="•"/>
              <a:tabLst/>
              <a:defRPr sz="1700" b="0" i="0" u="none" strike="noStrike" kern="0" cap="none" spc="0" baseline="0">
                <a:solidFill>
                  <a:srgbClr val="000000"/>
                </a:solidFill>
                <a:uFillTx/>
              </a:defRPr>
            </a:pPr>
            <a:r>
              <a:rPr lang="en-GB" sz="2300" b="1" i="0" u="none" strike="noStrike" kern="1200" cap="none" spc="0" baseline="0">
                <a:solidFill>
                  <a:srgbClr val="000000"/>
                </a:solidFill>
                <a:uFillTx/>
                <a:latin typeface="Roboto"/>
                <a:ea typeface="Times New Roman" pitchFamily="18"/>
                <a:cs typeface="Aptos" pitchFamily="34"/>
              </a:rPr>
              <a:t>Bring together</a:t>
            </a:r>
            <a:r>
              <a:rPr lang="en-GB" sz="2300" b="0" i="0" u="none" strike="noStrike" kern="1200" cap="none" spc="0" baseline="0">
                <a:solidFill>
                  <a:srgbClr val="000000"/>
                </a:solidFill>
                <a:uFillTx/>
                <a:latin typeface="Roboto"/>
                <a:ea typeface="Times New Roman" pitchFamily="18"/>
                <a:cs typeface="Aptos" pitchFamily="34"/>
              </a:rPr>
              <a:t> those working in this area</a:t>
            </a:r>
          </a:p>
          <a:p>
            <a:pPr marL="228600" indent="-228600">
              <a:lnSpc>
                <a:spcPct val="110000"/>
              </a:lnSpc>
              <a:spcBef>
                <a:spcPts val="1000"/>
              </a:spcBef>
              <a:spcAft>
                <a:spcPts val="1200"/>
              </a:spcAft>
              <a:buSzPct val="100000"/>
              <a:buFont typeface="Arial" pitchFamily="34"/>
              <a:buChar char="•"/>
              <a:defRPr sz="1700" b="0" i="0" u="none" strike="noStrike" kern="0" cap="none" spc="0" baseline="0">
                <a:solidFill>
                  <a:srgbClr val="000000"/>
                </a:solidFill>
                <a:uFillTx/>
              </a:defRPr>
            </a:pPr>
            <a:r>
              <a:rPr lang="en-GB" sz="2300" b="1" i="0" u="none" strike="noStrike" kern="1200" cap="none" spc="0" baseline="0">
                <a:solidFill>
                  <a:srgbClr val="000000"/>
                </a:solidFill>
                <a:uFillTx/>
                <a:latin typeface="Roboto"/>
                <a:ea typeface="Times New Roman" pitchFamily="18"/>
                <a:cs typeface="Aptos" pitchFamily="34"/>
              </a:rPr>
              <a:t>Assimilate methodologies</a:t>
            </a:r>
            <a:r>
              <a:rPr lang="en-GB" sz="2300" b="0" i="0" u="none" strike="noStrike" kern="1200" cap="none" spc="0" baseline="0">
                <a:solidFill>
                  <a:srgbClr val="000000"/>
                </a:solidFill>
                <a:uFillTx/>
                <a:latin typeface="Roboto"/>
                <a:ea typeface="Times New Roman" pitchFamily="18"/>
                <a:cs typeface="Aptos" pitchFamily="34"/>
              </a:rPr>
              <a:t>, </a:t>
            </a:r>
            <a:r>
              <a:rPr lang="en-GB" sz="2300">
                <a:solidFill>
                  <a:srgbClr val="000000"/>
                </a:solidFill>
                <a:latin typeface="Roboto"/>
                <a:ea typeface="Times New Roman" pitchFamily="18"/>
                <a:cs typeface="Aptos" pitchFamily="34"/>
              </a:rPr>
              <a:t>and create converges </a:t>
            </a:r>
            <a:r>
              <a:rPr lang="en-GB" sz="2300" b="0" i="0" u="none" strike="noStrike" kern="1200" cap="none" spc="0" baseline="0">
                <a:solidFill>
                  <a:srgbClr val="000000"/>
                </a:solidFill>
                <a:uFillTx/>
                <a:latin typeface="Roboto"/>
                <a:ea typeface="Times New Roman" pitchFamily="18"/>
                <a:cs typeface="Aptos" pitchFamily="34"/>
              </a:rPr>
              <a:t>in </a:t>
            </a:r>
            <a:r>
              <a:rPr lang="en-GB" sz="2300" b="1" i="0" u="none" strike="noStrike" kern="1200" cap="none" spc="0" baseline="0">
                <a:solidFill>
                  <a:srgbClr val="000000"/>
                </a:solidFill>
                <a:uFillTx/>
                <a:latin typeface="Roboto"/>
                <a:ea typeface="Times New Roman" pitchFamily="18"/>
                <a:cs typeface="Aptos" pitchFamily="34"/>
              </a:rPr>
              <a:t>terminology/nomenclature</a:t>
            </a:r>
            <a:r>
              <a:rPr lang="en-GB" sz="2300">
                <a:solidFill>
                  <a:srgbClr val="000000"/>
                </a:solidFill>
                <a:latin typeface="Roboto"/>
                <a:ea typeface="Times New Roman" pitchFamily="18"/>
                <a:cs typeface="Aptos" pitchFamily="34"/>
              </a:rPr>
              <a:t> </a:t>
            </a:r>
            <a:r>
              <a:rPr lang="en-GB" sz="2300" kern="0">
                <a:solidFill>
                  <a:srgbClr val="000000"/>
                </a:solidFill>
                <a:latin typeface="Roboto"/>
                <a:ea typeface="Times New Roman" pitchFamily="18"/>
                <a:cs typeface="Aptos" pitchFamily="34"/>
              </a:rPr>
              <a:t>of 'cooling</a:t>
            </a:r>
            <a:r>
              <a:rPr lang="en-GB" sz="2300">
                <a:solidFill>
                  <a:srgbClr val="000000"/>
                </a:solidFill>
                <a:latin typeface="Roboto"/>
                <a:ea typeface="Times New Roman" pitchFamily="18"/>
                <a:cs typeface="Aptos" pitchFamily="34"/>
              </a:rPr>
              <a:t>' sectors</a:t>
            </a:r>
            <a:endParaRPr lang="en-GB" sz="2300" b="0" i="0" u="none" strike="noStrike" cap="none" spc="0" baseline="0">
              <a:solidFill>
                <a:srgbClr val="000000"/>
              </a:solidFill>
              <a:uFillTx/>
              <a:latin typeface="Roboto"/>
              <a:ea typeface="Aptos" pitchFamily="34"/>
              <a:cs typeface="Aptos" pitchFamily="34"/>
            </a:endParaRPr>
          </a:p>
          <a:p>
            <a:pPr marL="228600" indent="-228600">
              <a:lnSpc>
                <a:spcPct val="110000"/>
              </a:lnSpc>
              <a:spcBef>
                <a:spcPts val="1000"/>
              </a:spcBef>
              <a:spcAft>
                <a:spcPts val="1200"/>
              </a:spcAft>
              <a:buSzPct val="100000"/>
              <a:buFont typeface="Arial" pitchFamily="34"/>
              <a:buChar char="•"/>
              <a:defRPr sz="1700" b="0" i="0" u="none" strike="noStrike" kern="0" cap="none" spc="0" baseline="0">
                <a:solidFill>
                  <a:srgbClr val="000000"/>
                </a:solidFill>
                <a:uFillTx/>
              </a:defRPr>
            </a:pPr>
            <a:r>
              <a:rPr lang="en-GB" sz="2300" b="1">
                <a:solidFill>
                  <a:srgbClr val="000000"/>
                </a:solidFill>
                <a:latin typeface="Roboto"/>
                <a:ea typeface="Times New Roman" pitchFamily="18"/>
                <a:cs typeface="Aptos" pitchFamily="34"/>
              </a:rPr>
              <a:t>Collate</a:t>
            </a:r>
            <a:r>
              <a:rPr lang="en-GB" sz="2300" b="1" i="0" u="none" strike="noStrike" kern="1200" cap="none" spc="0" baseline="0">
                <a:solidFill>
                  <a:srgbClr val="000000"/>
                </a:solidFill>
                <a:uFillTx/>
                <a:latin typeface="Roboto"/>
                <a:ea typeface="Times New Roman" pitchFamily="18"/>
                <a:cs typeface="Aptos" pitchFamily="34"/>
              </a:rPr>
              <a:t> </a:t>
            </a:r>
            <a:r>
              <a:rPr lang="en-GB" sz="2300" b="1">
                <a:solidFill>
                  <a:srgbClr val="000000"/>
                </a:solidFill>
                <a:latin typeface="Roboto"/>
                <a:ea typeface="Times New Roman" pitchFamily="18"/>
                <a:cs typeface="Aptos" pitchFamily="34"/>
              </a:rPr>
              <a:t>assumptions and available datasets</a:t>
            </a:r>
            <a:r>
              <a:rPr lang="en-GB" sz="2300" b="0" i="0" u="none" strike="noStrike" kern="1200" cap="none" spc="0" baseline="0">
                <a:solidFill>
                  <a:srgbClr val="000000"/>
                </a:solidFill>
                <a:uFillTx/>
                <a:latin typeface="Roboto"/>
                <a:ea typeface="Times New Roman" pitchFamily="18"/>
                <a:cs typeface="Aptos" pitchFamily="34"/>
              </a:rPr>
              <a:t> </a:t>
            </a:r>
            <a:endParaRPr lang="en-GB" sz="2300" b="0" i="0" u="none" strike="noStrike" kern="1200" cap="none" spc="0" baseline="0">
              <a:solidFill>
                <a:srgbClr val="000000"/>
              </a:solidFill>
              <a:uFillTx/>
              <a:latin typeface="Roboto"/>
              <a:ea typeface="Aptos" pitchFamily="34"/>
              <a:cs typeface="Aptos" pitchFamily="34"/>
            </a:endParaRPr>
          </a:p>
          <a:p>
            <a:pPr marL="228600" indent="-228600">
              <a:lnSpc>
                <a:spcPct val="110000"/>
              </a:lnSpc>
              <a:spcBef>
                <a:spcPts val="1000"/>
              </a:spcBef>
              <a:spcAft>
                <a:spcPts val="1200"/>
              </a:spcAft>
              <a:buSzPct val="100000"/>
              <a:buFont typeface="Arial" pitchFamily="34"/>
              <a:buChar char="•"/>
              <a:defRPr sz="1700" b="0" i="0" u="none" strike="noStrike" kern="0" cap="none" spc="0" baseline="0">
                <a:solidFill>
                  <a:srgbClr val="000000"/>
                </a:solidFill>
                <a:uFillTx/>
              </a:defRPr>
            </a:pPr>
            <a:r>
              <a:rPr lang="en-GB" sz="2300">
                <a:solidFill>
                  <a:srgbClr val="000000"/>
                </a:solidFill>
                <a:latin typeface="Roboto"/>
                <a:ea typeface="Times New Roman" pitchFamily="18"/>
                <a:cs typeface="Aptos" pitchFamily="34"/>
              </a:rPr>
              <a:t>Align on </a:t>
            </a:r>
            <a:r>
              <a:rPr lang="en-GB" sz="2300" b="1">
                <a:solidFill>
                  <a:srgbClr val="000000"/>
                </a:solidFill>
                <a:latin typeface="Roboto"/>
                <a:ea typeface="Times New Roman" pitchFamily="18"/>
                <a:cs typeface="Aptos" pitchFamily="34"/>
              </a:rPr>
              <a:t>indicators</a:t>
            </a:r>
            <a:r>
              <a:rPr lang="en-GB" sz="2300" b="1" i="0" u="none" strike="noStrike" kern="1200" cap="none" spc="0" baseline="0">
                <a:solidFill>
                  <a:srgbClr val="000000"/>
                </a:solidFill>
                <a:uFillTx/>
                <a:latin typeface="Roboto"/>
                <a:ea typeface="Times New Roman" pitchFamily="18"/>
                <a:cs typeface="Aptos" pitchFamily="34"/>
              </a:rPr>
              <a:t> for data (and proxies)</a:t>
            </a:r>
            <a:r>
              <a:rPr lang="en-GB" sz="2300" b="1">
                <a:solidFill>
                  <a:srgbClr val="000000"/>
                </a:solidFill>
                <a:latin typeface="Roboto"/>
                <a:ea typeface="Times New Roman" pitchFamily="18"/>
                <a:cs typeface="Aptos" pitchFamily="34"/>
              </a:rPr>
              <a:t> necessary to measure progress in sustainable cooling</a:t>
            </a:r>
            <a:endParaRPr lang="en-GB" sz="2300" b="0" i="0" u="none" strike="noStrike" cap="none" spc="0" baseline="0">
              <a:solidFill>
                <a:srgbClr val="000000"/>
              </a:solidFill>
              <a:uFillTx/>
              <a:latin typeface="Roboto"/>
              <a:ea typeface="Aptos" pitchFamily="34"/>
              <a:cs typeface="Aptos" pitchFamily="34"/>
            </a:endParaRPr>
          </a:p>
        </p:txBody>
      </p:sp>
      <p:sp>
        <p:nvSpPr>
          <p:cNvPr id="9" name="Google Shape;226;p5">
            <a:extLst>
              <a:ext uri="{FF2B5EF4-FFF2-40B4-BE49-F238E27FC236}">
                <a16:creationId xmlns:a16="http://schemas.microsoft.com/office/drawing/2014/main" id="{4E6FC976-B26E-F29A-AD59-6E46B0E0A1DD}"/>
              </a:ext>
            </a:extLst>
          </p:cNvPr>
          <p:cNvSpPr txBox="1"/>
          <p:nvPr/>
        </p:nvSpPr>
        <p:spPr>
          <a:xfrm>
            <a:off x="2191974" y="249751"/>
            <a:ext cx="9482591" cy="646290"/>
          </a:xfrm>
          <a:prstGeom prst="rect">
            <a:avLst/>
          </a:prstGeom>
          <a:noFill/>
          <a:ln>
            <a:noFill/>
          </a:ln>
        </p:spPr>
        <p:txBody>
          <a:bodyPr spcFirstLastPara="1" wrap="square" lIns="91425" tIns="45700" rIns="91425" bIns="45700" anchor="t" anchorCtr="0">
            <a:spAutoFit/>
          </a:bodyPr>
          <a:lstStyle/>
          <a:p>
            <a:pPr algn="r"/>
            <a:r>
              <a:rPr lang="en-US" sz="3600" b="1">
                <a:solidFill>
                  <a:srgbClr val="00AEEF"/>
                </a:solidFill>
                <a:latin typeface="Roboto Regular"/>
                <a:ea typeface="Calibri"/>
                <a:cs typeface="Calibri"/>
              </a:rPr>
              <a:t>CREED Working Group</a:t>
            </a:r>
            <a:endParaRPr lang="en-US" sz="3600" b="1">
              <a:solidFill>
                <a:srgbClr val="00AEEF"/>
              </a:solidFill>
              <a:latin typeface="Roboto Regular"/>
              <a:cs typeface="Calibri"/>
            </a:endParaRPr>
          </a:p>
        </p:txBody>
      </p:sp>
      <p:pic>
        <p:nvPicPr>
          <p:cNvPr id="4" name="Picture 20" descr="A picture containing text, vector graphics, clipart, projector&#10;&#10;Description automatically generated">
            <a:extLst>
              <a:ext uri="{FF2B5EF4-FFF2-40B4-BE49-F238E27FC236}">
                <a16:creationId xmlns:a16="http://schemas.microsoft.com/office/drawing/2014/main" id="{1F520F52-A0B9-3BB6-DC5A-F762799EC7A5}"/>
              </a:ext>
            </a:extLst>
          </p:cNvPr>
          <p:cNvPicPr>
            <a:picLocks noChangeAspect="1"/>
          </p:cNvPicPr>
          <p:nvPr/>
        </p:nvPicPr>
        <p:blipFill>
          <a:blip r:embed="rId3"/>
          <a:srcRect/>
          <a:stretch/>
        </p:blipFill>
        <p:spPr>
          <a:xfrm>
            <a:off x="1212977" y="186576"/>
            <a:ext cx="1687278" cy="708657"/>
          </a:xfrm>
          <a:prstGeom prst="rect">
            <a:avLst/>
          </a:prstGeom>
        </p:spPr>
      </p:pic>
      <p:pic>
        <p:nvPicPr>
          <p:cNvPr id="10" name="Picture 9" descr="A blue text on a black background&#10;&#10;Description automatically generated">
            <a:extLst>
              <a:ext uri="{FF2B5EF4-FFF2-40B4-BE49-F238E27FC236}">
                <a16:creationId xmlns:a16="http://schemas.microsoft.com/office/drawing/2014/main" id="{EAB62F86-3B83-EBB4-C436-82C66111EDDD}"/>
              </a:ext>
            </a:extLst>
          </p:cNvPr>
          <p:cNvPicPr>
            <a:picLocks noChangeAspect="1"/>
          </p:cNvPicPr>
          <p:nvPr/>
        </p:nvPicPr>
        <p:blipFill>
          <a:blip r:embed="rId4"/>
          <a:stretch>
            <a:fillRect/>
          </a:stretch>
        </p:blipFill>
        <p:spPr>
          <a:xfrm>
            <a:off x="100013" y="953"/>
            <a:ext cx="1110615" cy="1110615"/>
          </a:xfrm>
          <a:prstGeom prst="rect">
            <a:avLst/>
          </a:prstGeom>
        </p:spPr>
      </p:pic>
      <p:pic>
        <p:nvPicPr>
          <p:cNvPr id="2" name="Picture 1" descr="A group of people with headsets&#10;&#10;Description automatically generated">
            <a:extLst>
              <a:ext uri="{FF2B5EF4-FFF2-40B4-BE49-F238E27FC236}">
                <a16:creationId xmlns:a16="http://schemas.microsoft.com/office/drawing/2014/main" id="{6C286D00-A66F-D126-2B18-5466540C8AFB}"/>
              </a:ext>
            </a:extLst>
          </p:cNvPr>
          <p:cNvPicPr>
            <a:picLocks noChangeAspect="1"/>
          </p:cNvPicPr>
          <p:nvPr/>
        </p:nvPicPr>
        <p:blipFill>
          <a:blip r:embed="rId5"/>
          <a:srcRect l="3631" t="11618" r="13966" b="570"/>
          <a:stretch/>
        </p:blipFill>
        <p:spPr>
          <a:xfrm>
            <a:off x="7658074" y="2432900"/>
            <a:ext cx="3880319" cy="2681100"/>
          </a:xfrm>
          <a:prstGeom prst="rect">
            <a:avLst/>
          </a:prstGeom>
        </p:spPr>
      </p:pic>
      <p:pic>
        <p:nvPicPr>
          <p:cNvPr id="8" name="Picture 7" descr="A blue and white logo&#10;&#10;Description automatically generated">
            <a:extLst>
              <a:ext uri="{FF2B5EF4-FFF2-40B4-BE49-F238E27FC236}">
                <a16:creationId xmlns:a16="http://schemas.microsoft.com/office/drawing/2014/main" id="{E510C6AD-79E7-8C35-30F3-CF4024299CE5}"/>
              </a:ext>
            </a:extLst>
          </p:cNvPr>
          <p:cNvPicPr>
            <a:picLocks noChangeAspect="1"/>
          </p:cNvPicPr>
          <p:nvPr/>
        </p:nvPicPr>
        <p:blipFill>
          <a:blip r:embed="rId6"/>
          <a:stretch>
            <a:fillRect/>
          </a:stretch>
        </p:blipFill>
        <p:spPr>
          <a:xfrm>
            <a:off x="10213418" y="5447019"/>
            <a:ext cx="1453322" cy="1409148"/>
          </a:xfrm>
          <a:prstGeom prst="rect">
            <a:avLst/>
          </a:prstGeom>
        </p:spPr>
      </p:pic>
      <p:cxnSp>
        <p:nvCxnSpPr>
          <p:cNvPr id="12" name="Google Shape;235;p5">
            <a:extLst>
              <a:ext uri="{FF2B5EF4-FFF2-40B4-BE49-F238E27FC236}">
                <a16:creationId xmlns:a16="http://schemas.microsoft.com/office/drawing/2014/main" id="{ED39D587-5A72-FDF5-3B40-49FE466AD120}"/>
              </a:ext>
            </a:extLst>
          </p:cNvPr>
          <p:cNvCxnSpPr/>
          <p:nvPr/>
        </p:nvCxnSpPr>
        <p:spPr>
          <a:xfrm>
            <a:off x="2592724" y="1050276"/>
            <a:ext cx="9081222" cy="2"/>
          </a:xfrm>
          <a:prstGeom prst="straightConnector1">
            <a:avLst/>
          </a:prstGeom>
          <a:noFill/>
          <a:ln w="9525" cap="flat" cmpd="sng">
            <a:solidFill>
              <a:srgbClr val="0092D4"/>
            </a:solidFill>
            <a:prstDash val="solid"/>
            <a:round/>
            <a:headEnd type="none" w="sm" len="sm"/>
            <a:tailEnd type="none" w="sm" len="sm"/>
          </a:ln>
        </p:spPr>
      </p:cxnSp>
      <p:sp>
        <p:nvSpPr>
          <p:cNvPr id="13" name="TextBox 12">
            <a:extLst>
              <a:ext uri="{FF2B5EF4-FFF2-40B4-BE49-F238E27FC236}">
                <a16:creationId xmlns:a16="http://schemas.microsoft.com/office/drawing/2014/main" id="{B46A5E90-2037-3E64-4068-1081C9E43D12}"/>
              </a:ext>
            </a:extLst>
          </p:cNvPr>
          <p:cNvSpPr txBox="1"/>
          <p:nvPr/>
        </p:nvSpPr>
        <p:spPr>
          <a:xfrm>
            <a:off x="4700954" y="1055076"/>
            <a:ext cx="696350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3200">
                <a:solidFill>
                  <a:srgbClr val="00AEEF"/>
                </a:solidFill>
                <a:latin typeface="Roboto Regular"/>
              </a:rPr>
              <a:t>Cooling and Refrigeration Emissions and Energy Working Group</a:t>
            </a:r>
            <a:endParaRPr lang="en-US">
              <a:ea typeface="Calibri" panose="020F0502020204030204"/>
              <a:cs typeface="Calibri" panose="020F0502020204030204"/>
            </a:endParaRPr>
          </a:p>
        </p:txBody>
      </p:sp>
    </p:spTree>
    <p:extLst>
      <p:ext uri="{BB962C8B-B14F-4D97-AF65-F5344CB8AC3E}">
        <p14:creationId xmlns:p14="http://schemas.microsoft.com/office/powerpoint/2010/main" val="26110525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and white logo&#10;&#10;Description automatically generated">
            <a:extLst>
              <a:ext uri="{FF2B5EF4-FFF2-40B4-BE49-F238E27FC236}">
                <a16:creationId xmlns:a16="http://schemas.microsoft.com/office/drawing/2014/main" id="{C0D6253C-7CC7-4A3D-BD9C-5B8DBDCE87D6}"/>
              </a:ext>
            </a:extLst>
          </p:cNvPr>
          <p:cNvPicPr>
            <a:picLocks noChangeAspect="1"/>
          </p:cNvPicPr>
          <p:nvPr/>
        </p:nvPicPr>
        <p:blipFill>
          <a:blip r:embed="rId2"/>
          <a:stretch>
            <a:fillRect/>
          </a:stretch>
        </p:blipFill>
        <p:spPr>
          <a:xfrm>
            <a:off x="10213418" y="5447019"/>
            <a:ext cx="1453322" cy="1409148"/>
          </a:xfrm>
          <a:prstGeom prst="rect">
            <a:avLst/>
          </a:prstGeom>
        </p:spPr>
      </p:pic>
      <p:sp>
        <p:nvSpPr>
          <p:cNvPr id="9" name="TextBox 299">
            <a:extLst>
              <a:ext uri="{FF2B5EF4-FFF2-40B4-BE49-F238E27FC236}">
                <a16:creationId xmlns:a16="http://schemas.microsoft.com/office/drawing/2014/main" id="{43CCF31F-3C93-C1BA-462D-C0CA7D86170B}"/>
              </a:ext>
            </a:extLst>
          </p:cNvPr>
          <p:cNvSpPr txBox="1"/>
          <p:nvPr/>
        </p:nvSpPr>
        <p:spPr>
          <a:xfrm>
            <a:off x="8929553" y="1559116"/>
            <a:ext cx="3248939" cy="4247317"/>
          </a:xfrm>
          <a:prstGeom prst="rect">
            <a:avLst/>
          </a:prstGeom>
          <a:noFill/>
          <a:ln cap="flat">
            <a:noFill/>
          </a:ln>
        </p:spPr>
        <p:txBody>
          <a:bodyPr vert="horz" wrap="square" lIns="91440" tIns="45720" rIns="91440" bIns="45720" anchor="t" anchorCtr="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800" b="0" i="0" u="none" strike="noStrike" kern="0" cap="none" spc="0" baseline="0">
                <a:solidFill>
                  <a:srgbClr val="000000"/>
                </a:solidFill>
                <a:uFillTx/>
              </a:defRPr>
            </a:pPr>
            <a:endParaRPr lang="en-GB">
              <a:solidFill>
                <a:schemeClr val="accent1"/>
              </a:solidFill>
              <a:latin typeface="Roboto"/>
              <a:ea typeface="Roboto"/>
              <a:cs typeface="Roboto"/>
            </a:endParaRPr>
          </a:p>
          <a:p>
            <a:pPr>
              <a:defRPr sz="1800" b="0" i="0" u="none" strike="noStrike" kern="0" cap="none" spc="0" baseline="0">
                <a:solidFill>
                  <a:srgbClr val="000000"/>
                </a:solidFill>
                <a:uFillTx/>
              </a:defRPr>
            </a:pPr>
            <a:r>
              <a:rPr lang="en-GB">
                <a:solidFill>
                  <a:schemeClr val="accent1"/>
                </a:solidFill>
                <a:latin typeface="Roboto"/>
                <a:ea typeface="Roboto"/>
                <a:cs typeface="Roboto"/>
              </a:rPr>
              <a:t>Support the delivery of:</a:t>
            </a:r>
          </a:p>
          <a:p>
            <a:pPr>
              <a:defRPr sz="1800" b="0" i="0" u="none" strike="noStrike" kern="0" cap="none" spc="0" baseline="0">
                <a:solidFill>
                  <a:srgbClr val="000000"/>
                </a:solidFill>
                <a:uFillTx/>
              </a:defRPr>
            </a:pPr>
            <a:endParaRPr lang="en-GB" kern="0">
              <a:solidFill>
                <a:srgbClr val="000000"/>
              </a:solidFill>
              <a:latin typeface="Roboto"/>
              <a:ea typeface="Roboto"/>
              <a:cs typeface="Roboto"/>
            </a:endParaRPr>
          </a:p>
          <a:p>
            <a:pPr marL="342900" indent="-342900">
              <a:buAutoNum type="arabicPeriod"/>
              <a:defRPr sz="1800" b="0" i="0" u="none" strike="noStrike" kern="0" cap="none" spc="0" baseline="0">
                <a:solidFill>
                  <a:srgbClr val="000000"/>
                </a:solidFill>
                <a:uFillTx/>
              </a:defRPr>
            </a:pPr>
            <a:r>
              <a:rPr lang="en-GB" b="1">
                <a:solidFill>
                  <a:srgbClr val="000000"/>
                </a:solidFill>
                <a:latin typeface="Roboto"/>
                <a:ea typeface="Roboto"/>
                <a:cs typeface="Roboto"/>
              </a:rPr>
              <a:t>Global Cooling Pledge Progress</a:t>
            </a:r>
            <a:r>
              <a:rPr lang="en-GB" sz="1800" b="1" i="0" u="none" strike="noStrike" kern="1200" cap="none" spc="0" baseline="0">
                <a:solidFill>
                  <a:srgbClr val="000000"/>
                </a:solidFill>
                <a:uFillTx/>
                <a:latin typeface="Roboto"/>
                <a:ea typeface="Roboto"/>
                <a:cs typeface="Roboto"/>
              </a:rPr>
              <a:t> </a:t>
            </a:r>
            <a:r>
              <a:rPr lang="en-GB" b="1">
                <a:solidFill>
                  <a:srgbClr val="000000"/>
                </a:solidFill>
                <a:latin typeface="Roboto"/>
                <a:ea typeface="Roboto"/>
                <a:cs typeface="Roboto"/>
              </a:rPr>
              <a:t>Report</a:t>
            </a:r>
            <a:r>
              <a:rPr lang="en-GB" sz="1800" b="0" i="0" u="none" strike="noStrike" kern="1200" cap="none" spc="0" baseline="0">
                <a:solidFill>
                  <a:srgbClr val="000000"/>
                </a:solidFill>
                <a:uFillTx/>
                <a:latin typeface="Roboto"/>
                <a:ea typeface="Roboto"/>
                <a:cs typeface="Roboto"/>
              </a:rPr>
              <a:t> </a:t>
            </a:r>
            <a:r>
              <a:rPr lang="en-GB">
                <a:solidFill>
                  <a:srgbClr val="000000"/>
                </a:solidFill>
                <a:latin typeface="Roboto"/>
                <a:ea typeface="Roboto"/>
                <a:cs typeface="Roboto"/>
              </a:rPr>
              <a:t>annually, including at COP29</a:t>
            </a:r>
            <a:r>
              <a:rPr lang="en-GB" kern="0">
                <a:solidFill>
                  <a:srgbClr val="000000"/>
                </a:solidFill>
                <a:latin typeface="Roboto"/>
                <a:ea typeface="Roboto"/>
                <a:cs typeface="Roboto"/>
              </a:rPr>
              <a:t>,</a:t>
            </a:r>
            <a:r>
              <a:rPr lang="en-GB" sz="1800" b="0" i="0" u="none" strike="noStrike" kern="1200" cap="none" spc="0" baseline="0">
                <a:solidFill>
                  <a:srgbClr val="000000"/>
                </a:solidFill>
                <a:uFillTx/>
                <a:latin typeface="Roboto"/>
                <a:ea typeface="Roboto"/>
                <a:cs typeface="Roboto"/>
              </a:rPr>
              <a:t> Baku</a:t>
            </a:r>
          </a:p>
          <a:p>
            <a:pPr marL="342900" indent="-342900">
              <a:buAutoNum type="arabicPeriod"/>
              <a:defRPr sz="1800" b="0" i="0" u="none" strike="noStrike" kern="0" cap="none" spc="0" baseline="0">
                <a:solidFill>
                  <a:srgbClr val="000000"/>
                </a:solidFill>
                <a:uFillTx/>
              </a:defRPr>
            </a:pPr>
            <a:r>
              <a:rPr lang="en-GB" b="1">
                <a:solidFill>
                  <a:srgbClr val="000000"/>
                </a:solidFill>
                <a:latin typeface="Roboto"/>
                <a:ea typeface="Roboto"/>
                <a:cs typeface="Roboto"/>
              </a:rPr>
              <a:t>Global Cooling Watch</a:t>
            </a:r>
            <a:r>
              <a:rPr lang="en-GB" sz="1800" b="1" i="0" u="none" strike="noStrike" kern="0" cap="none" spc="0" baseline="0">
                <a:solidFill>
                  <a:srgbClr val="000000"/>
                </a:solidFill>
                <a:uFillTx/>
                <a:latin typeface="Roboto"/>
                <a:ea typeface="Roboto"/>
                <a:cs typeface="Roboto"/>
              </a:rPr>
              <a:t> </a:t>
            </a:r>
            <a:r>
              <a:rPr lang="en-GB" b="1">
                <a:solidFill>
                  <a:srgbClr val="000000"/>
                </a:solidFill>
                <a:latin typeface="Roboto"/>
                <a:ea typeface="Roboto"/>
                <a:cs typeface="Roboto"/>
              </a:rPr>
              <a:t>report</a:t>
            </a:r>
            <a:r>
              <a:rPr lang="en-GB">
                <a:solidFill>
                  <a:srgbClr val="000000"/>
                </a:solidFill>
                <a:latin typeface="Roboto"/>
                <a:ea typeface="Roboto"/>
                <a:cs typeface="Roboto"/>
              </a:rPr>
              <a:t>, planned for COP30</a:t>
            </a:r>
            <a:r>
              <a:rPr lang="en-GB" kern="0">
                <a:solidFill>
                  <a:srgbClr val="000000"/>
                </a:solidFill>
                <a:latin typeface="Roboto"/>
                <a:ea typeface="Roboto"/>
                <a:cs typeface="Roboto"/>
              </a:rPr>
              <a:t>,</a:t>
            </a:r>
            <a:r>
              <a:rPr lang="en-GB" sz="1800" b="0" i="0" u="none" strike="noStrike" kern="0" cap="none" spc="0" baseline="0">
                <a:solidFill>
                  <a:srgbClr val="000000"/>
                </a:solidFill>
                <a:uFillTx/>
                <a:latin typeface="Roboto"/>
                <a:ea typeface="Roboto"/>
                <a:cs typeface="Roboto"/>
              </a:rPr>
              <a:t> </a:t>
            </a:r>
            <a:r>
              <a:rPr lang="en-GB">
                <a:solidFill>
                  <a:srgbClr val="000000"/>
                </a:solidFill>
                <a:latin typeface="Roboto"/>
                <a:ea typeface="Roboto"/>
                <a:cs typeface="Roboto"/>
              </a:rPr>
              <a:t> </a:t>
            </a:r>
            <a:r>
              <a:rPr lang="en-GB" sz="1800" b="0" i="0" u="none" strike="noStrike" kern="1200" cap="none" spc="0" baseline="0">
                <a:solidFill>
                  <a:srgbClr val="000000"/>
                </a:solidFill>
                <a:uFillTx/>
                <a:latin typeface="Roboto"/>
                <a:ea typeface="Roboto"/>
                <a:cs typeface="Roboto"/>
              </a:rPr>
              <a:t>Brazil</a:t>
            </a:r>
            <a:endParaRPr lang="en-GB">
              <a:latin typeface="Roboto"/>
              <a:ea typeface="Roboto"/>
              <a:cs typeface="Roboto"/>
            </a:endParaRPr>
          </a:p>
          <a:p>
            <a:pPr marL="342900" indent="-342900">
              <a:buAutoNum type="arabicPeriod"/>
              <a:defRPr sz="1800" b="0" i="0" u="none" strike="noStrike" kern="0" cap="none" spc="0" baseline="0">
                <a:solidFill>
                  <a:srgbClr val="000000"/>
                </a:solidFill>
                <a:uFillTx/>
              </a:defRPr>
            </a:pPr>
            <a:r>
              <a:rPr lang="en-GB" b="1">
                <a:solidFill>
                  <a:srgbClr val="000000"/>
                </a:solidFill>
                <a:latin typeface="Roboto"/>
                <a:ea typeface="Roboto"/>
                <a:cs typeface="Roboto"/>
              </a:rPr>
              <a:t>Monitoring system</a:t>
            </a:r>
            <a:r>
              <a:rPr lang="en-GB">
                <a:solidFill>
                  <a:srgbClr val="000000"/>
                </a:solidFill>
                <a:latin typeface="Roboto"/>
                <a:ea typeface="Roboto"/>
                <a:cs typeface="Roboto"/>
              </a:rPr>
              <a:t> for the Global Cooling Pledge</a:t>
            </a:r>
          </a:p>
          <a:p>
            <a:pPr marL="342900" indent="-342900">
              <a:buAutoNum type="arabicPeriod"/>
              <a:defRPr sz="1800" b="0" i="0" u="none" strike="noStrike" kern="0" cap="none" spc="0" baseline="0">
                <a:solidFill>
                  <a:srgbClr val="000000"/>
                </a:solidFill>
                <a:uFillTx/>
              </a:defRPr>
            </a:pPr>
            <a:r>
              <a:rPr lang="en-GB" b="1">
                <a:solidFill>
                  <a:srgbClr val="000000"/>
                </a:solidFill>
                <a:latin typeface="Roboto"/>
                <a:ea typeface="Roboto"/>
                <a:cs typeface="Roboto"/>
              </a:rPr>
              <a:t>Data and proxy indicators</a:t>
            </a:r>
            <a:r>
              <a:rPr lang="en-GB">
                <a:solidFill>
                  <a:srgbClr val="000000"/>
                </a:solidFill>
                <a:latin typeface="Roboto"/>
                <a:ea typeface="Roboto"/>
                <a:cs typeface="Roboto"/>
              </a:rPr>
              <a:t> for evidence of sustainable cooling</a:t>
            </a:r>
            <a:endParaRPr lang="en-GB">
              <a:latin typeface="Roboto"/>
              <a:ea typeface="Roboto"/>
              <a:cs typeface="Roboto"/>
            </a:endParaRPr>
          </a:p>
          <a:p>
            <a:pPr marL="342900" indent="-342900">
              <a:buAutoNum type="arabicPeriod"/>
              <a:defRPr sz="1800" b="0" i="0" u="none" strike="noStrike" kern="0" cap="none" spc="0" baseline="0">
                <a:solidFill>
                  <a:srgbClr val="000000"/>
                </a:solidFill>
                <a:uFillTx/>
              </a:defRPr>
            </a:pPr>
            <a:endParaRPr lang="en-GB" kern="0">
              <a:solidFill>
                <a:srgbClr val="000000"/>
              </a:solidFill>
              <a:latin typeface="Roboto"/>
              <a:ea typeface="Roboto"/>
              <a:cs typeface="Roboto"/>
            </a:endParaRPr>
          </a:p>
        </p:txBody>
      </p:sp>
      <p:sp>
        <p:nvSpPr>
          <p:cNvPr id="10" name="Arrow: Right 9">
            <a:extLst>
              <a:ext uri="{FF2B5EF4-FFF2-40B4-BE49-F238E27FC236}">
                <a16:creationId xmlns:a16="http://schemas.microsoft.com/office/drawing/2014/main" id="{BA6BD53F-87FE-6649-1923-B62B8F29394F}"/>
              </a:ext>
            </a:extLst>
          </p:cNvPr>
          <p:cNvSpPr/>
          <p:nvPr/>
        </p:nvSpPr>
        <p:spPr>
          <a:xfrm>
            <a:off x="7469134" y="2953711"/>
            <a:ext cx="1469392" cy="1452996"/>
          </a:xfrm>
          <a:prstGeom prst="rightArrow">
            <a:avLst/>
          </a:prstGeom>
          <a:solidFill>
            <a:srgbClr val="94DB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Google Shape;226;p5">
            <a:extLst>
              <a:ext uri="{FF2B5EF4-FFF2-40B4-BE49-F238E27FC236}">
                <a16:creationId xmlns:a16="http://schemas.microsoft.com/office/drawing/2014/main" id="{4642A8BB-ACF4-E162-B755-F240113E3A30}"/>
              </a:ext>
            </a:extLst>
          </p:cNvPr>
          <p:cNvSpPr txBox="1"/>
          <p:nvPr/>
        </p:nvSpPr>
        <p:spPr>
          <a:xfrm>
            <a:off x="2707789" y="217300"/>
            <a:ext cx="9482591" cy="584735"/>
          </a:xfrm>
          <a:prstGeom prst="rect">
            <a:avLst/>
          </a:prstGeom>
          <a:noFill/>
          <a:ln>
            <a:noFill/>
          </a:ln>
        </p:spPr>
        <p:txBody>
          <a:bodyPr spcFirstLastPara="1" wrap="square" lIns="91425" tIns="45700" rIns="91425" bIns="45700" anchor="t" anchorCtr="0">
            <a:spAutoFit/>
          </a:bodyPr>
          <a:lstStyle/>
          <a:p>
            <a:pPr algn="r"/>
            <a:r>
              <a:rPr lang="en-US" sz="3200" b="1">
                <a:solidFill>
                  <a:srgbClr val="00AEEF"/>
                </a:solidFill>
                <a:latin typeface="Roboto Regular"/>
                <a:ea typeface="Calibri"/>
                <a:cs typeface="Calibri"/>
              </a:rPr>
              <a:t>CREED: Work Packages and Outputs</a:t>
            </a:r>
            <a:endParaRPr lang="en-US" sz="3200" b="1">
              <a:solidFill>
                <a:srgbClr val="00AEEF"/>
              </a:solidFill>
              <a:latin typeface="Roboto Regular"/>
              <a:cs typeface="Calibri"/>
            </a:endParaRPr>
          </a:p>
        </p:txBody>
      </p:sp>
      <p:pic>
        <p:nvPicPr>
          <p:cNvPr id="8" name="Picture 20" descr="A picture containing text, vector graphics, clipart, projector&#10;&#10;Description automatically generated">
            <a:extLst>
              <a:ext uri="{FF2B5EF4-FFF2-40B4-BE49-F238E27FC236}">
                <a16:creationId xmlns:a16="http://schemas.microsoft.com/office/drawing/2014/main" id="{4ED81D0C-888D-450D-3FAD-FAB5EC78BE58}"/>
              </a:ext>
            </a:extLst>
          </p:cNvPr>
          <p:cNvPicPr>
            <a:picLocks noChangeAspect="1"/>
          </p:cNvPicPr>
          <p:nvPr/>
        </p:nvPicPr>
        <p:blipFill>
          <a:blip r:embed="rId3"/>
          <a:srcRect/>
          <a:stretch/>
        </p:blipFill>
        <p:spPr>
          <a:xfrm>
            <a:off x="1212977" y="186576"/>
            <a:ext cx="1687278" cy="708657"/>
          </a:xfrm>
          <a:prstGeom prst="rect">
            <a:avLst/>
          </a:prstGeom>
        </p:spPr>
      </p:pic>
      <p:pic>
        <p:nvPicPr>
          <p:cNvPr id="18" name="Picture 17" descr="A blue text on a black background&#10;&#10;Description automatically generated">
            <a:extLst>
              <a:ext uri="{FF2B5EF4-FFF2-40B4-BE49-F238E27FC236}">
                <a16:creationId xmlns:a16="http://schemas.microsoft.com/office/drawing/2014/main" id="{49BFCFA6-A2E1-ED71-3022-B766108B73B7}"/>
              </a:ext>
            </a:extLst>
          </p:cNvPr>
          <p:cNvPicPr>
            <a:picLocks noChangeAspect="1"/>
          </p:cNvPicPr>
          <p:nvPr/>
        </p:nvPicPr>
        <p:blipFill>
          <a:blip r:embed="rId4"/>
          <a:stretch>
            <a:fillRect/>
          </a:stretch>
        </p:blipFill>
        <p:spPr>
          <a:xfrm>
            <a:off x="100013" y="953"/>
            <a:ext cx="1110615" cy="1110615"/>
          </a:xfrm>
          <a:prstGeom prst="rect">
            <a:avLst/>
          </a:prstGeom>
        </p:spPr>
      </p:pic>
      <p:graphicFrame>
        <p:nvGraphicFramePr>
          <p:cNvPr id="5" name="Table 4">
            <a:extLst>
              <a:ext uri="{FF2B5EF4-FFF2-40B4-BE49-F238E27FC236}">
                <a16:creationId xmlns:a16="http://schemas.microsoft.com/office/drawing/2014/main" id="{AC18DA2A-A3D1-41AB-B1DC-9113C7F6A0A6}"/>
              </a:ext>
            </a:extLst>
          </p:cNvPr>
          <p:cNvGraphicFramePr>
            <a:graphicFrameLocks noGrp="1"/>
          </p:cNvGraphicFramePr>
          <p:nvPr/>
        </p:nvGraphicFramePr>
        <p:xfrm>
          <a:off x="100012" y="1384424"/>
          <a:ext cx="7245005" cy="5110913"/>
        </p:xfrm>
        <a:graphic>
          <a:graphicData uri="http://schemas.openxmlformats.org/drawingml/2006/table">
            <a:tbl>
              <a:tblPr firstRow="1" bandRow="1">
                <a:effectLst/>
                <a:tableStyleId>{5C22544A-7EE6-4342-B048-85BDC9FD1C3A}</a:tableStyleId>
              </a:tblPr>
              <a:tblGrid>
                <a:gridCol w="1281521">
                  <a:extLst>
                    <a:ext uri="{9D8B030D-6E8A-4147-A177-3AD203B41FA5}">
                      <a16:colId xmlns:a16="http://schemas.microsoft.com/office/drawing/2014/main" val="3672402266"/>
                    </a:ext>
                  </a:extLst>
                </a:gridCol>
                <a:gridCol w="4199201">
                  <a:extLst>
                    <a:ext uri="{9D8B030D-6E8A-4147-A177-3AD203B41FA5}">
                      <a16:colId xmlns:a16="http://schemas.microsoft.com/office/drawing/2014/main" val="2037968107"/>
                    </a:ext>
                  </a:extLst>
                </a:gridCol>
                <a:gridCol w="1764283">
                  <a:extLst>
                    <a:ext uri="{9D8B030D-6E8A-4147-A177-3AD203B41FA5}">
                      <a16:colId xmlns:a16="http://schemas.microsoft.com/office/drawing/2014/main" val="2505563916"/>
                    </a:ext>
                  </a:extLst>
                </a:gridCol>
              </a:tblGrid>
              <a:tr h="1198099">
                <a:tc>
                  <a:txBody>
                    <a:bodyPr/>
                    <a:lstStyle/>
                    <a:p>
                      <a:pPr lvl="0"/>
                      <a:r>
                        <a:rPr lang="en-GB" sz="1600">
                          <a:latin typeface="Arial" panose="020B0604020202020204" pitchFamily="34" charset="0"/>
                          <a:cs typeface="Arial" panose="020B0604020202020204" pitchFamily="34" charset="0"/>
                        </a:rPr>
                        <a:t>Work Package (WP) number</a:t>
                      </a:r>
                    </a:p>
                  </a:txBody>
                  <a:tcPr/>
                </a:tc>
                <a:tc>
                  <a:txBody>
                    <a:bodyPr/>
                    <a:lstStyle/>
                    <a:p>
                      <a:pPr lvl="0"/>
                      <a:r>
                        <a:rPr lang="en-GB" sz="1600">
                          <a:latin typeface="Arial" panose="020B0604020202020204" pitchFamily="34" charset="0"/>
                          <a:cs typeface="Arial" panose="020B0604020202020204" pitchFamily="34" charset="0"/>
                        </a:rPr>
                        <a:t>What</a:t>
                      </a:r>
                    </a:p>
                  </a:txBody>
                  <a:tcPr/>
                </a:tc>
                <a:tc>
                  <a:txBody>
                    <a:bodyPr/>
                    <a:lstStyle/>
                    <a:p>
                      <a:pPr lvl="0"/>
                      <a:r>
                        <a:rPr lang="en-GB" sz="1600">
                          <a:latin typeface="Arial" panose="020B0604020202020204" pitchFamily="34" charset="0"/>
                          <a:cs typeface="Arial" panose="020B0604020202020204" pitchFamily="34" charset="0"/>
                        </a:rPr>
                        <a:t>Who leads</a:t>
                      </a:r>
                    </a:p>
                  </a:txBody>
                  <a:tcPr/>
                </a:tc>
                <a:extLst>
                  <a:ext uri="{0D108BD9-81ED-4DB2-BD59-A6C34878D82A}">
                    <a16:rowId xmlns:a16="http://schemas.microsoft.com/office/drawing/2014/main" val="4073585794"/>
                  </a:ext>
                </a:extLst>
              </a:tr>
              <a:tr h="747899">
                <a:tc>
                  <a:txBody>
                    <a:bodyPr/>
                    <a:lstStyle/>
                    <a:p>
                      <a:pPr lvl="0"/>
                      <a:r>
                        <a:rPr lang="en-GB" sz="1600">
                          <a:latin typeface="Arial" panose="020B0604020202020204" pitchFamily="34" charset="0"/>
                          <a:cs typeface="Arial" panose="020B0604020202020204" pitchFamily="34" charset="0"/>
                        </a:rPr>
                        <a:t>WP1</a:t>
                      </a:r>
                    </a:p>
                  </a:txBody>
                  <a:tcPr/>
                </a:tc>
                <a:tc>
                  <a:txBody>
                    <a:bodyPr/>
                    <a:lstStyle/>
                    <a:p>
                      <a:pPr lvl="0"/>
                      <a:r>
                        <a:rPr lang="en-GB" sz="1600">
                          <a:latin typeface="Arial" panose="020B0604020202020204" pitchFamily="34" charset="0"/>
                          <a:cs typeface="Arial" panose="020B0604020202020204" pitchFamily="34" charset="0"/>
                        </a:rPr>
                        <a:t>To support the Global Cooling Pledge </a:t>
                      </a:r>
                    </a:p>
                  </a:txBody>
                  <a:tcPr/>
                </a:tc>
                <a:tc>
                  <a:txBody>
                    <a:bodyPr/>
                    <a:lstStyle/>
                    <a:p>
                      <a:pPr lvl="0"/>
                      <a:r>
                        <a:rPr lang="en-GB" sz="1600">
                          <a:latin typeface="Arial" panose="020B0604020202020204" pitchFamily="34" charset="0"/>
                          <a:cs typeface="Arial" panose="020B0604020202020204" pitchFamily="34" charset="0"/>
                        </a:rPr>
                        <a:t>Ray </a:t>
                      </a:r>
                      <a:r>
                        <a:rPr lang="en-GB" sz="1600" err="1">
                          <a:latin typeface="Arial" panose="020B0604020202020204" pitchFamily="34" charset="0"/>
                          <a:cs typeface="Arial" panose="020B0604020202020204" pitchFamily="34" charset="0"/>
                        </a:rPr>
                        <a:t>Gluckman</a:t>
                      </a:r>
                      <a:endParaRPr lang="en-GB" sz="1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679569466"/>
                  </a:ext>
                </a:extLst>
              </a:tr>
              <a:tr h="824135">
                <a:tc>
                  <a:txBody>
                    <a:bodyPr/>
                    <a:lstStyle/>
                    <a:p>
                      <a:pPr lvl="0"/>
                      <a:r>
                        <a:rPr lang="en-GB" sz="1600">
                          <a:latin typeface="Arial" panose="020B0604020202020204" pitchFamily="34" charset="0"/>
                          <a:cs typeface="Arial" panose="020B0604020202020204" pitchFamily="34" charset="0"/>
                        </a:rPr>
                        <a:t>WP2</a:t>
                      </a:r>
                    </a:p>
                  </a:txBody>
                  <a:tcPr/>
                </a:tc>
                <a:tc>
                  <a:txBody>
                    <a:bodyPr/>
                    <a:lstStyle/>
                    <a:p>
                      <a:pPr lvl="0"/>
                      <a:r>
                        <a:rPr lang="en-GB" sz="1600">
                          <a:latin typeface="Arial" panose="020B0604020202020204" pitchFamily="34" charset="0"/>
                          <a:cs typeface="Arial" panose="020B0604020202020204" pitchFamily="34" charset="0"/>
                        </a:rPr>
                        <a:t>To develop harmonised approach to categorise cooling data</a:t>
                      </a:r>
                    </a:p>
                  </a:txBody>
                  <a:tcPr/>
                </a:tc>
                <a:tc>
                  <a:txBody>
                    <a:bodyPr/>
                    <a:lstStyle/>
                    <a:p>
                      <a:pPr lvl="0"/>
                      <a:r>
                        <a:rPr lang="en-GB" sz="1600">
                          <a:solidFill>
                            <a:schemeClr val="tx1"/>
                          </a:solidFill>
                          <a:latin typeface="Arial" panose="020B0604020202020204" pitchFamily="34" charset="0"/>
                          <a:cs typeface="Arial" panose="020B0604020202020204" pitchFamily="34" charset="0"/>
                        </a:rPr>
                        <a:t>Xinfang; </a:t>
                      </a:r>
                      <a:r>
                        <a:rPr lang="en-GB" sz="1600">
                          <a:solidFill>
                            <a:schemeClr val="tx1"/>
                          </a:solidFill>
                          <a:effectLst/>
                          <a:latin typeface="Arial" panose="020B0604020202020204" pitchFamily="34" charset="0"/>
                          <a:ea typeface="Aptos" panose="020B0004020202020204" pitchFamily="34" charset="0"/>
                          <a:cs typeface="Arial" panose="020B0604020202020204" pitchFamily="34" charset="0"/>
                        </a:rPr>
                        <a:t>Mustafa</a:t>
                      </a:r>
                      <a:r>
                        <a:rPr lang="en-GB" sz="1600">
                          <a:solidFill>
                            <a:schemeClr val="tx1"/>
                          </a:solidFill>
                          <a:latin typeface="Arial" panose="020B0604020202020204" pitchFamily="34" charset="0"/>
                          <a:cs typeface="Arial" panose="020B0604020202020204" pitchFamily="34" charset="0"/>
                        </a:rPr>
                        <a:t> </a:t>
                      </a:r>
                    </a:p>
                  </a:txBody>
                  <a:tcPr/>
                </a:tc>
                <a:extLst>
                  <a:ext uri="{0D108BD9-81ED-4DB2-BD59-A6C34878D82A}">
                    <a16:rowId xmlns:a16="http://schemas.microsoft.com/office/drawing/2014/main" val="2204477460"/>
                  </a:ext>
                </a:extLst>
              </a:tr>
              <a:tr h="747899">
                <a:tc>
                  <a:txBody>
                    <a:bodyPr/>
                    <a:lstStyle/>
                    <a:p>
                      <a:pPr lvl="0"/>
                      <a:r>
                        <a:rPr lang="en-GB" sz="1600">
                          <a:latin typeface="Arial" panose="020B0604020202020204" pitchFamily="34" charset="0"/>
                          <a:cs typeface="Arial" panose="020B0604020202020204" pitchFamily="34" charset="0"/>
                        </a:rPr>
                        <a:t>WP3</a:t>
                      </a:r>
                    </a:p>
                  </a:txBody>
                  <a:tcPr/>
                </a:tc>
                <a:tc>
                  <a:txBody>
                    <a:bodyPr/>
                    <a:lstStyle/>
                    <a:p>
                      <a:pPr lvl="0"/>
                      <a:r>
                        <a:rPr lang="en-GB" sz="1600">
                          <a:latin typeface="Arial" panose="020B0604020202020204" pitchFamily="34" charset="0"/>
                          <a:cs typeface="Arial" panose="020B0604020202020204" pitchFamily="34" charset="0"/>
                        </a:rPr>
                        <a:t>To develop proxies for estimation</a:t>
                      </a:r>
                    </a:p>
                  </a:txBody>
                  <a:tcPr/>
                </a:tc>
                <a:tc>
                  <a:txBody>
                    <a:bodyPr/>
                    <a:lstStyle/>
                    <a:p>
                      <a:pPr lvl="0"/>
                      <a:r>
                        <a:rPr lang="en-GB" sz="1600">
                          <a:latin typeface="Arial" panose="020B0604020202020204" pitchFamily="34" charset="0"/>
                          <a:cs typeface="Arial" panose="020B0604020202020204" pitchFamily="34" charset="0"/>
                        </a:rPr>
                        <a:t>Omar Abdelaziz</a:t>
                      </a:r>
                    </a:p>
                  </a:txBody>
                  <a:tcPr/>
                </a:tc>
                <a:extLst>
                  <a:ext uri="{0D108BD9-81ED-4DB2-BD59-A6C34878D82A}">
                    <a16:rowId xmlns:a16="http://schemas.microsoft.com/office/drawing/2014/main" val="2179668295"/>
                  </a:ext>
                </a:extLst>
              </a:tr>
              <a:tr h="921614">
                <a:tc>
                  <a:txBody>
                    <a:bodyPr/>
                    <a:lstStyle/>
                    <a:p>
                      <a:pPr lvl="0"/>
                      <a:r>
                        <a:rPr lang="en-GB" sz="1600">
                          <a:latin typeface="Arial" panose="020B0604020202020204" pitchFamily="34" charset="0"/>
                          <a:cs typeface="Arial" panose="020B0604020202020204" pitchFamily="34" charset="0"/>
                        </a:rPr>
                        <a:t>WP4</a:t>
                      </a:r>
                    </a:p>
                  </a:txBody>
                  <a:tcPr/>
                </a:tc>
                <a:tc>
                  <a:txBody>
                    <a:bodyPr/>
                    <a:lstStyle/>
                    <a:p>
                      <a:pPr lvl="0"/>
                      <a:r>
                        <a:rPr lang="en-GB" sz="1600">
                          <a:latin typeface="Arial" panose="020B0604020202020204" pitchFamily="34" charset="0"/>
                          <a:cs typeface="Arial" panose="020B0604020202020204" pitchFamily="34" charset="0"/>
                        </a:rPr>
                        <a:t>To create a forum and communicate activities that disseminate findings</a:t>
                      </a:r>
                    </a:p>
                  </a:txBody>
                  <a:tcPr/>
                </a:tc>
                <a:tc>
                  <a:txBody>
                    <a:bodyPr/>
                    <a:lstStyle/>
                    <a:p>
                      <a:pPr lvl="0"/>
                      <a:r>
                        <a:rPr lang="en-GB" sz="1600" err="1">
                          <a:latin typeface="Arial" panose="020B0604020202020204" pitchFamily="34" charset="0"/>
                          <a:cs typeface="Arial" panose="020B0604020202020204" pitchFamily="34" charset="0"/>
                        </a:rPr>
                        <a:t>Souhir</a:t>
                      </a:r>
                      <a:r>
                        <a:rPr lang="en-GB" sz="1600">
                          <a:latin typeface="Arial" panose="020B0604020202020204" pitchFamily="34" charset="0"/>
                          <a:cs typeface="Arial" panose="020B0604020202020204" pitchFamily="34" charset="0"/>
                        </a:rPr>
                        <a:t> </a:t>
                      </a:r>
                      <a:r>
                        <a:rPr lang="en-GB" sz="1600" err="1">
                          <a:latin typeface="Arial" panose="020B0604020202020204" pitchFamily="34" charset="0"/>
                          <a:cs typeface="Arial" panose="020B0604020202020204" pitchFamily="34" charset="0"/>
                        </a:rPr>
                        <a:t>Hammami</a:t>
                      </a:r>
                      <a:endParaRPr lang="en-GB" sz="1600">
                        <a:latin typeface="Arial" panose="020B0604020202020204" pitchFamily="34" charset="0"/>
                        <a:cs typeface="Arial" panose="020B0604020202020204" pitchFamily="34" charset="0"/>
                      </a:endParaRPr>
                    </a:p>
                    <a:p>
                      <a:pPr lvl="0"/>
                      <a:endParaRPr lang="en-GB" sz="1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845996585"/>
                  </a:ext>
                </a:extLst>
              </a:tr>
              <a:tr h="671267">
                <a:tc>
                  <a:txBody>
                    <a:bodyPr/>
                    <a:lstStyle/>
                    <a:p>
                      <a:pPr lvl="0"/>
                      <a:r>
                        <a:rPr lang="en-GB" sz="1600">
                          <a:latin typeface="Arial" panose="020B0604020202020204" pitchFamily="34" charset="0"/>
                          <a:cs typeface="Arial" panose="020B0604020202020204" pitchFamily="34" charset="0"/>
                        </a:rPr>
                        <a:t>WP5</a:t>
                      </a:r>
                    </a:p>
                  </a:txBody>
                  <a:tcPr/>
                </a:tc>
                <a:tc>
                  <a:txBody>
                    <a:bodyPr/>
                    <a:lstStyle/>
                    <a:p>
                      <a:pPr lvl="0"/>
                      <a:r>
                        <a:rPr lang="en-GB" sz="1600">
                          <a:latin typeface="Arial" panose="020B0604020202020204" pitchFamily="34" charset="0"/>
                          <a:cs typeface="Arial" panose="020B0604020202020204" pitchFamily="34" charset="0"/>
                        </a:rPr>
                        <a:t>To update the Life Cycle Climate Performance guidelines</a:t>
                      </a:r>
                    </a:p>
                  </a:txBody>
                  <a:tcPr/>
                </a:tc>
                <a:tc>
                  <a:txBody>
                    <a:bodyPr/>
                    <a:lstStyle/>
                    <a:p>
                      <a:pPr lvl="0"/>
                      <a:r>
                        <a:rPr lang="en-GB" sz="1600" err="1">
                          <a:latin typeface="Arial" panose="020B0604020202020204" pitchFamily="34" charset="0"/>
                          <a:cs typeface="Arial" panose="020B0604020202020204" pitchFamily="34" charset="0"/>
                        </a:rPr>
                        <a:t>Yunho</a:t>
                      </a:r>
                      <a:r>
                        <a:rPr lang="en-GB" sz="1600">
                          <a:latin typeface="Arial" panose="020B0604020202020204" pitchFamily="34" charset="0"/>
                          <a:cs typeface="Arial" panose="020B0604020202020204" pitchFamily="34" charset="0"/>
                        </a:rPr>
                        <a:t> Hwang</a:t>
                      </a:r>
                    </a:p>
                  </a:txBody>
                  <a:tcPr/>
                </a:tc>
                <a:extLst>
                  <a:ext uri="{0D108BD9-81ED-4DB2-BD59-A6C34878D82A}">
                    <a16:rowId xmlns:a16="http://schemas.microsoft.com/office/drawing/2014/main" val="3285188856"/>
                  </a:ext>
                </a:extLst>
              </a:tr>
            </a:tbl>
          </a:graphicData>
        </a:graphic>
      </p:graphicFrame>
    </p:spTree>
    <p:extLst>
      <p:ext uri="{BB962C8B-B14F-4D97-AF65-F5344CB8AC3E}">
        <p14:creationId xmlns:p14="http://schemas.microsoft.com/office/powerpoint/2010/main" val="35755066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and white logo&#10;&#10;Description automatically generated">
            <a:extLst>
              <a:ext uri="{FF2B5EF4-FFF2-40B4-BE49-F238E27FC236}">
                <a16:creationId xmlns:a16="http://schemas.microsoft.com/office/drawing/2014/main" id="{C0D6253C-7CC7-4A3D-BD9C-5B8DBDCE87D6}"/>
              </a:ext>
            </a:extLst>
          </p:cNvPr>
          <p:cNvPicPr>
            <a:picLocks noChangeAspect="1"/>
          </p:cNvPicPr>
          <p:nvPr/>
        </p:nvPicPr>
        <p:blipFill>
          <a:blip r:embed="rId2"/>
          <a:stretch>
            <a:fillRect/>
          </a:stretch>
        </p:blipFill>
        <p:spPr>
          <a:xfrm>
            <a:off x="10213418" y="5447019"/>
            <a:ext cx="1453322" cy="1409148"/>
          </a:xfrm>
          <a:prstGeom prst="rect">
            <a:avLst/>
          </a:prstGeom>
        </p:spPr>
      </p:pic>
      <p:sp>
        <p:nvSpPr>
          <p:cNvPr id="14" name="Google Shape;226;p5">
            <a:extLst>
              <a:ext uri="{FF2B5EF4-FFF2-40B4-BE49-F238E27FC236}">
                <a16:creationId xmlns:a16="http://schemas.microsoft.com/office/drawing/2014/main" id="{4642A8BB-ACF4-E162-B755-F240113E3A30}"/>
              </a:ext>
            </a:extLst>
          </p:cNvPr>
          <p:cNvSpPr txBox="1"/>
          <p:nvPr/>
        </p:nvSpPr>
        <p:spPr>
          <a:xfrm>
            <a:off x="2707789" y="217300"/>
            <a:ext cx="9482591" cy="584735"/>
          </a:xfrm>
          <a:prstGeom prst="rect">
            <a:avLst/>
          </a:prstGeom>
          <a:noFill/>
          <a:ln>
            <a:noFill/>
          </a:ln>
        </p:spPr>
        <p:txBody>
          <a:bodyPr spcFirstLastPara="1" wrap="square" lIns="91425" tIns="45700" rIns="91425" bIns="45700" anchor="t" anchorCtr="0">
            <a:spAutoFit/>
          </a:bodyPr>
          <a:lstStyle/>
          <a:p>
            <a:pPr algn="r"/>
            <a:r>
              <a:rPr lang="en-US" sz="3200" b="1">
                <a:solidFill>
                  <a:srgbClr val="00AEEF"/>
                </a:solidFill>
                <a:latin typeface="Roboto Regular"/>
                <a:ea typeface="Calibri"/>
                <a:cs typeface="Calibri"/>
              </a:rPr>
              <a:t>CREED: Benefits of being involved</a:t>
            </a:r>
            <a:endParaRPr lang="en-US" sz="3200" b="1">
              <a:solidFill>
                <a:srgbClr val="00AEEF"/>
              </a:solidFill>
              <a:latin typeface="Roboto Regular"/>
              <a:cs typeface="Calibri"/>
            </a:endParaRPr>
          </a:p>
        </p:txBody>
      </p:sp>
      <p:pic>
        <p:nvPicPr>
          <p:cNvPr id="8" name="Picture 20" descr="A picture containing text, vector graphics, clipart, projector&#10;&#10;Description automatically generated">
            <a:extLst>
              <a:ext uri="{FF2B5EF4-FFF2-40B4-BE49-F238E27FC236}">
                <a16:creationId xmlns:a16="http://schemas.microsoft.com/office/drawing/2014/main" id="{4ED81D0C-888D-450D-3FAD-FAB5EC78BE58}"/>
              </a:ext>
            </a:extLst>
          </p:cNvPr>
          <p:cNvPicPr>
            <a:picLocks noChangeAspect="1"/>
          </p:cNvPicPr>
          <p:nvPr/>
        </p:nvPicPr>
        <p:blipFill>
          <a:blip r:embed="rId3"/>
          <a:srcRect/>
          <a:stretch/>
        </p:blipFill>
        <p:spPr>
          <a:xfrm>
            <a:off x="1212977" y="186576"/>
            <a:ext cx="1687278" cy="708657"/>
          </a:xfrm>
          <a:prstGeom prst="rect">
            <a:avLst/>
          </a:prstGeom>
        </p:spPr>
      </p:pic>
      <p:pic>
        <p:nvPicPr>
          <p:cNvPr id="18" name="Picture 17" descr="A blue text on a black background&#10;&#10;Description automatically generated">
            <a:extLst>
              <a:ext uri="{FF2B5EF4-FFF2-40B4-BE49-F238E27FC236}">
                <a16:creationId xmlns:a16="http://schemas.microsoft.com/office/drawing/2014/main" id="{49BFCFA6-A2E1-ED71-3022-B766108B73B7}"/>
              </a:ext>
            </a:extLst>
          </p:cNvPr>
          <p:cNvPicPr>
            <a:picLocks noChangeAspect="1"/>
          </p:cNvPicPr>
          <p:nvPr/>
        </p:nvPicPr>
        <p:blipFill>
          <a:blip r:embed="rId4"/>
          <a:stretch>
            <a:fillRect/>
          </a:stretch>
        </p:blipFill>
        <p:spPr>
          <a:xfrm>
            <a:off x="100013" y="953"/>
            <a:ext cx="1110615" cy="1110615"/>
          </a:xfrm>
          <a:prstGeom prst="rect">
            <a:avLst/>
          </a:prstGeom>
        </p:spPr>
      </p:pic>
      <p:pic>
        <p:nvPicPr>
          <p:cNvPr id="11" name="Google Shape;311;p12">
            <a:extLst>
              <a:ext uri="{FF2B5EF4-FFF2-40B4-BE49-F238E27FC236}">
                <a16:creationId xmlns:a16="http://schemas.microsoft.com/office/drawing/2014/main" id="{5B600CFA-EC41-4CF1-846F-CD7148E3FC20}"/>
              </a:ext>
            </a:extLst>
          </p:cNvPr>
          <p:cNvPicPr>
            <a:picLocks noChangeAspect="1"/>
          </p:cNvPicPr>
          <p:nvPr/>
        </p:nvPicPr>
        <p:blipFill>
          <a:blip r:embed="rId5">
            <a:alphaModFix/>
          </a:blip>
          <a:srcRect/>
          <a:stretch>
            <a:fillRect/>
          </a:stretch>
        </p:blipFill>
        <p:spPr>
          <a:xfrm>
            <a:off x="9255730" y="3305327"/>
            <a:ext cx="2745184" cy="1543854"/>
          </a:xfrm>
          <a:prstGeom prst="rect">
            <a:avLst/>
          </a:prstGeom>
          <a:noFill/>
          <a:ln cap="flat">
            <a:noFill/>
          </a:ln>
        </p:spPr>
      </p:pic>
      <p:pic>
        <p:nvPicPr>
          <p:cNvPr id="12" name="Google Shape;312;p12">
            <a:extLst>
              <a:ext uri="{FF2B5EF4-FFF2-40B4-BE49-F238E27FC236}">
                <a16:creationId xmlns:a16="http://schemas.microsoft.com/office/drawing/2014/main" id="{EF9EEA4F-1F18-4D5A-B2CF-DB7878080E4F}"/>
              </a:ext>
            </a:extLst>
          </p:cNvPr>
          <p:cNvPicPr>
            <a:picLocks noChangeAspect="1"/>
          </p:cNvPicPr>
          <p:nvPr/>
        </p:nvPicPr>
        <p:blipFill>
          <a:blip r:embed="rId6">
            <a:alphaModFix/>
          </a:blip>
          <a:srcRect/>
          <a:stretch>
            <a:fillRect/>
          </a:stretch>
        </p:blipFill>
        <p:spPr>
          <a:xfrm>
            <a:off x="9175016" y="1497124"/>
            <a:ext cx="2825898" cy="1589720"/>
          </a:xfrm>
          <a:prstGeom prst="rect">
            <a:avLst/>
          </a:prstGeom>
          <a:noFill/>
          <a:ln cap="flat">
            <a:noFill/>
          </a:ln>
        </p:spPr>
      </p:pic>
      <p:sp>
        <p:nvSpPr>
          <p:cNvPr id="13" name="ZoneTexte 12">
            <a:extLst>
              <a:ext uri="{FF2B5EF4-FFF2-40B4-BE49-F238E27FC236}">
                <a16:creationId xmlns:a16="http://schemas.microsoft.com/office/drawing/2014/main" id="{0A2030A7-D208-469C-859C-EE97B4BDF202}"/>
              </a:ext>
            </a:extLst>
          </p:cNvPr>
          <p:cNvSpPr txBox="1"/>
          <p:nvPr/>
        </p:nvSpPr>
        <p:spPr>
          <a:xfrm>
            <a:off x="9301011" y="5010052"/>
            <a:ext cx="2745184" cy="1477332"/>
          </a:xfrm>
          <a:prstGeom prst="rect">
            <a:avLst/>
          </a:prstGeom>
          <a:solidFill>
            <a:srgbClr val="0070C0"/>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FFFFFF"/>
                </a:solidFill>
                <a:uFillTx/>
                <a:latin typeface="Aptos"/>
              </a:rPr>
              <a:t>Global Cooling Pledge</a:t>
            </a:r>
            <a:r>
              <a:rPr lang="en-GB" sz="1800" b="0" i="0" u="none" strike="noStrike" kern="1200" cap="none" spc="0" baseline="0">
                <a:solidFill>
                  <a:srgbClr val="FFFFFF"/>
                </a:solidFill>
                <a:uFillTx/>
                <a:latin typeface="Aptos"/>
              </a:rPr>
              <a: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FFFFFF"/>
                </a:solidFill>
                <a:uFillTx/>
                <a:latin typeface="Aptos"/>
              </a:rPr>
              <a:t>2050</a:t>
            </a:r>
            <a:r>
              <a:rPr lang="en-GB" sz="1800" b="0" i="0" u="none" strike="noStrike" kern="1200" cap="none" spc="0" baseline="0">
                <a:solidFill>
                  <a:srgbClr val="FFFFFF"/>
                </a:solidFill>
                <a:uFillTx/>
                <a:latin typeface="Aptos"/>
              </a:rPr>
              <a:t>: Cut cooling related emissions by 68%.</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FFFFFF"/>
                </a:solidFill>
                <a:uFillTx/>
                <a:latin typeface="Aptos"/>
              </a:rPr>
              <a:t>2030</a:t>
            </a:r>
            <a:r>
              <a:rPr lang="en-GB" sz="1800" b="0" i="0" u="none" strike="noStrike" kern="1200" cap="none" spc="0" baseline="0">
                <a:solidFill>
                  <a:srgbClr val="FFFFFF"/>
                </a:solidFill>
                <a:uFillTx/>
                <a:latin typeface="Aptos"/>
              </a:rPr>
              <a:t>: enhance energy efficiency by 50%</a:t>
            </a:r>
            <a:endParaRPr lang="en-GB" sz="1800" b="0" i="0" u="none" strike="noStrike" kern="1200" cap="none" spc="0" baseline="0">
              <a:solidFill>
                <a:srgbClr val="000000"/>
              </a:solidFill>
              <a:uFillTx/>
              <a:latin typeface="Aptos"/>
            </a:endParaRPr>
          </a:p>
        </p:txBody>
      </p:sp>
      <p:sp>
        <p:nvSpPr>
          <p:cNvPr id="15" name="Text Placeholder 14">
            <a:extLst>
              <a:ext uri="{FF2B5EF4-FFF2-40B4-BE49-F238E27FC236}">
                <a16:creationId xmlns:a16="http://schemas.microsoft.com/office/drawing/2014/main" id="{04BB8E6E-A7D7-4AB2-A5A1-ED914AF10F78}"/>
              </a:ext>
            </a:extLst>
          </p:cNvPr>
          <p:cNvSpPr txBox="1">
            <a:spLocks/>
          </p:cNvSpPr>
          <p:nvPr/>
        </p:nvSpPr>
        <p:spPr>
          <a:xfrm>
            <a:off x="1834896" y="1937134"/>
            <a:ext cx="7340120" cy="3811584"/>
          </a:xfrm>
          <a:prstGeom prst="rect">
            <a:avLst/>
          </a:prstGeom>
        </p:spPr>
        <p:txBody>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85750" indent="-285750">
              <a:buFont typeface="Wingdings" panose="05000000000000000000" pitchFamily="2" charset="2"/>
              <a:buChar char="•"/>
            </a:pPr>
            <a:r>
              <a:rPr lang="en-GB" sz="2400"/>
              <a:t>High profile </a:t>
            </a:r>
          </a:p>
          <a:p>
            <a:pPr marL="285750" indent="-285750">
              <a:buFont typeface="Wingdings" panose="05000000000000000000" pitchFamily="2" charset="2"/>
              <a:buChar char="•"/>
            </a:pPr>
            <a:r>
              <a:rPr lang="en-GB" sz="2400"/>
              <a:t>Sharing of data between us</a:t>
            </a:r>
          </a:p>
          <a:p>
            <a:pPr marL="285750" indent="-285750">
              <a:buFont typeface="Wingdings" panose="05000000000000000000" pitchFamily="2" charset="2"/>
              <a:buChar char="•"/>
            </a:pPr>
            <a:r>
              <a:rPr lang="en-GB" sz="2400"/>
              <a:t>Potential for future collaborations</a:t>
            </a:r>
          </a:p>
          <a:p>
            <a:pPr marL="285750" indent="-285750">
              <a:buFont typeface="Wingdings" panose="05000000000000000000" pitchFamily="2" charset="2"/>
              <a:buChar char="•"/>
            </a:pPr>
            <a:r>
              <a:rPr lang="en-GB" sz="2400"/>
              <a:t>Opportunities to explore new sectors</a:t>
            </a:r>
          </a:p>
          <a:p>
            <a:pPr marL="285750" indent="-285750">
              <a:buFont typeface="Wingdings" panose="05000000000000000000" pitchFamily="2" charset="2"/>
              <a:buChar char="•"/>
            </a:pPr>
            <a:r>
              <a:rPr lang="en-GB" sz="2400"/>
              <a:t>Modelling opportunities</a:t>
            </a:r>
          </a:p>
          <a:p>
            <a:pPr marL="285750" indent="-285750">
              <a:buFont typeface="Wingdings" panose="05000000000000000000" pitchFamily="2" charset="2"/>
              <a:buChar char="•"/>
            </a:pPr>
            <a:r>
              <a:rPr lang="en-GB" sz="2400"/>
              <a:t>Confidentiality</a:t>
            </a:r>
          </a:p>
        </p:txBody>
      </p:sp>
      <p:sp>
        <p:nvSpPr>
          <p:cNvPr id="2" name="Rectangle 1">
            <a:extLst>
              <a:ext uri="{FF2B5EF4-FFF2-40B4-BE49-F238E27FC236}">
                <a16:creationId xmlns:a16="http://schemas.microsoft.com/office/drawing/2014/main" id="{22A349B5-D322-49F4-9493-BDAFC9543BCD}"/>
              </a:ext>
            </a:extLst>
          </p:cNvPr>
          <p:cNvSpPr/>
          <p:nvPr/>
        </p:nvSpPr>
        <p:spPr>
          <a:xfrm>
            <a:off x="525259" y="6000083"/>
            <a:ext cx="8121783" cy="646331"/>
          </a:xfrm>
          <a:prstGeom prst="rect">
            <a:avLst/>
          </a:prstGeom>
        </p:spPr>
        <p:txBody>
          <a:bodyPr wrap="square" lIns="91440" tIns="45720" rIns="91440" bIns="45720" anchor="t">
            <a:spAutoFit/>
          </a:bodyPr>
          <a:lstStyle/>
          <a:p>
            <a:r>
              <a:rPr lang="en-GB" b="1"/>
              <a:t>You are very welcome to join us and get involved! To join, please write to </a:t>
            </a:r>
            <a:r>
              <a:rPr lang="en-GB" b="1">
                <a:hlinkClick r:id="rId7"/>
              </a:rPr>
              <a:t>anya.magotra@un.org</a:t>
            </a:r>
            <a:r>
              <a:rPr lang="en-GB" b="1"/>
              <a:t> </a:t>
            </a:r>
            <a:endParaRPr lang="en-GB"/>
          </a:p>
        </p:txBody>
      </p:sp>
    </p:spTree>
    <p:extLst>
      <p:ext uri="{BB962C8B-B14F-4D97-AF65-F5344CB8AC3E}">
        <p14:creationId xmlns:p14="http://schemas.microsoft.com/office/powerpoint/2010/main" val="7830492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A0463-D971-88C6-7790-9FE692942174}"/>
            </a:ext>
          </a:extLst>
        </p:cNvPr>
        <p:cNvGrpSpPr/>
        <p:nvPr/>
      </p:nvGrpSpPr>
      <p:grpSpPr>
        <a:xfrm>
          <a:off x="0" y="0"/>
          <a:ext cx="0" cy="0"/>
          <a:chOff x="0" y="0"/>
          <a:chExt cx="0" cy="0"/>
        </a:xfrm>
      </p:grpSpPr>
      <p:sp>
        <p:nvSpPr>
          <p:cNvPr id="13" name="Google Shape;80;p1">
            <a:extLst>
              <a:ext uri="{FF2B5EF4-FFF2-40B4-BE49-F238E27FC236}">
                <a16:creationId xmlns:a16="http://schemas.microsoft.com/office/drawing/2014/main" id="{F99D574F-CB0B-DEFF-577B-2CCD467745E0}"/>
              </a:ext>
            </a:extLst>
          </p:cNvPr>
          <p:cNvSpPr txBox="1"/>
          <p:nvPr/>
        </p:nvSpPr>
        <p:spPr>
          <a:xfrm>
            <a:off x="2919662" y="2332441"/>
            <a:ext cx="8599767" cy="3493945"/>
          </a:xfrm>
          <a:prstGeom prst="rect">
            <a:avLst/>
          </a:prstGeom>
          <a:noFill/>
          <a:ln>
            <a:noFill/>
          </a:ln>
        </p:spPr>
        <p:txBody>
          <a:bodyPr spcFirstLastPara="1" wrap="square" lIns="91425" tIns="45700" rIns="91425" bIns="45700" anchor="ctr" anchorCtr="0">
            <a:noAutofit/>
          </a:bodyPr>
          <a:lstStyle/>
          <a:p>
            <a:pPr algn="r"/>
            <a:r>
              <a:rPr lang="en-GB" sz="4300" b="1">
                <a:solidFill>
                  <a:srgbClr val="00AEEF"/>
                </a:solidFill>
                <a:latin typeface="Roboto"/>
                <a:ea typeface="Roboto"/>
                <a:cs typeface="Roboto"/>
              </a:rPr>
              <a:t>Global Cooling Watch 2025</a:t>
            </a:r>
            <a:endParaRPr kumimoji="0" lang="en-GB" sz="2400" b="1" i="0" u="none" strike="noStrike" kern="1200" cap="none" spc="0" normalizeH="0" baseline="0" noProof="0">
              <a:ln>
                <a:noFill/>
              </a:ln>
              <a:solidFill>
                <a:srgbClr val="00AEEF"/>
              </a:solidFill>
              <a:effectLst/>
              <a:uLnTx/>
              <a:uFillTx/>
              <a:latin typeface="Roboto"/>
              <a:ea typeface="Roboto"/>
              <a:cs typeface="Roboto"/>
            </a:endParaRPr>
          </a:p>
          <a:p>
            <a:pPr marL="0" marR="0" lvl="0" indent="0" algn="r" defTabSz="914400" rtl="0" eaLnBrk="1" fontAlgn="auto" latinLnBrk="0" hangingPunct="1">
              <a:lnSpc>
                <a:spcPct val="100000"/>
              </a:lnSpc>
              <a:spcBef>
                <a:spcPts val="0"/>
              </a:spcBef>
              <a:spcAft>
                <a:spcPts val="0"/>
              </a:spcAft>
              <a:buClrTx/>
              <a:buSzTx/>
              <a:buFontTx/>
              <a:buNone/>
              <a:tabLst/>
              <a:defRPr/>
            </a:pPr>
            <a:br>
              <a:rPr kumimoji="0" lang="en-GB" sz="2400" b="1" i="0" u="none" strike="noStrike" kern="1200" cap="none" spc="0" normalizeH="0" baseline="0" noProof="0">
                <a:ln>
                  <a:noFill/>
                </a:ln>
                <a:solidFill>
                  <a:srgbClr val="00AEEF"/>
                </a:solidFill>
                <a:effectLst/>
                <a:uLnTx/>
                <a:uFillTx/>
                <a:latin typeface="Roboto"/>
                <a:ea typeface="Roboto"/>
                <a:cs typeface="Roboto"/>
              </a:rPr>
            </a:br>
            <a:endParaRPr kumimoji="0" lang="en-GB" sz="2400" b="1" i="0" u="none" strike="noStrike" kern="1200" cap="none" spc="0" normalizeH="0" baseline="0" noProof="0">
              <a:ln>
                <a:noFill/>
              </a:ln>
              <a:solidFill>
                <a:srgbClr val="00AEEF"/>
              </a:solidFill>
              <a:effectLst/>
              <a:uLnTx/>
              <a:uFillTx/>
              <a:latin typeface="Roboto"/>
              <a:ea typeface="Roboto"/>
              <a:cs typeface="Roboto"/>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en-GB" sz="2400" b="1">
              <a:solidFill>
                <a:srgbClr val="00AEEF"/>
              </a:solidFill>
              <a:latin typeface="Roboto"/>
              <a:ea typeface="Roboto"/>
              <a:cs typeface="Roboto"/>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AEEF"/>
                </a:solidFill>
                <a:effectLst/>
                <a:uLnTx/>
                <a:uFillTx/>
                <a:latin typeface="Roboto"/>
                <a:ea typeface="Roboto"/>
                <a:cs typeface="Roboto"/>
              </a:rPr>
              <a:t>Ray Gluckman</a:t>
            </a:r>
            <a:r>
              <a:rPr kumimoji="0" lang="en-GB" sz="2400" i="0" u="none" strike="noStrike" kern="1200" cap="none" spc="0" normalizeH="0" baseline="0" noProof="0">
                <a:ln>
                  <a:noFill/>
                </a:ln>
                <a:solidFill>
                  <a:srgbClr val="00AEEF"/>
                </a:solidFill>
                <a:effectLst/>
                <a:uLnTx/>
                <a:uFillTx/>
                <a:latin typeface="Roboto"/>
                <a:ea typeface="Roboto"/>
                <a:cs typeface="Roboto"/>
              </a:rPr>
              <a:t>, Director, Gluckman Consulting</a:t>
            </a:r>
            <a:endParaRPr lang="en-US" sz="4400">
              <a:solidFill>
                <a:srgbClr val="00AEEF"/>
              </a:solidFill>
              <a:latin typeface="Roboto"/>
              <a:ea typeface="Roboto"/>
              <a:cs typeface="Roboto"/>
            </a:endParaRPr>
          </a:p>
        </p:txBody>
      </p:sp>
      <p:cxnSp>
        <p:nvCxnSpPr>
          <p:cNvPr id="6" name="Straight Connector 5">
            <a:extLst>
              <a:ext uri="{FF2B5EF4-FFF2-40B4-BE49-F238E27FC236}">
                <a16:creationId xmlns:a16="http://schemas.microsoft.com/office/drawing/2014/main" id="{00E70DCD-B02D-E712-D014-772F0986B286}"/>
              </a:ext>
            </a:extLst>
          </p:cNvPr>
          <p:cNvCxnSpPr>
            <a:cxnSpLocks/>
          </p:cNvCxnSpPr>
          <p:nvPr/>
        </p:nvCxnSpPr>
        <p:spPr>
          <a:xfrm>
            <a:off x="555171" y="6350001"/>
            <a:ext cx="10940143" cy="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70815CCB-5C9F-2F07-EE50-3877BAC32105}"/>
              </a:ext>
            </a:extLst>
          </p:cNvPr>
          <p:cNvCxnSpPr>
            <a:cxnSpLocks/>
          </p:cNvCxnSpPr>
          <p:nvPr/>
        </p:nvCxnSpPr>
        <p:spPr>
          <a:xfrm flipV="1">
            <a:off x="555171" y="1314162"/>
            <a:ext cx="10881909" cy="6263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pic>
        <p:nvPicPr>
          <p:cNvPr id="3077" name="Picture 5">
            <a:extLst>
              <a:ext uri="{FF2B5EF4-FFF2-40B4-BE49-F238E27FC236}">
                <a16:creationId xmlns:a16="http://schemas.microsoft.com/office/drawing/2014/main" id="{F18372EA-7497-CB34-E436-F8F216E991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3579" y="7925"/>
            <a:ext cx="2400300" cy="288290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a:extLst>
              <a:ext uri="{FF2B5EF4-FFF2-40B4-BE49-F238E27FC236}">
                <a16:creationId xmlns:a16="http://schemas.microsoft.com/office/drawing/2014/main" id="{02CE47C0-2C0F-5479-01B7-1A0CFCE4ED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9462" y="4232016"/>
            <a:ext cx="2209800" cy="26416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descr="A picture containing square&#10;&#10;Description automatically generated">
            <a:extLst>
              <a:ext uri="{FF2B5EF4-FFF2-40B4-BE49-F238E27FC236}">
                <a16:creationId xmlns:a16="http://schemas.microsoft.com/office/drawing/2014/main" id="{96C173B8-B6AD-56C3-1B79-8DC5C83CC47A}"/>
              </a:ext>
            </a:extLst>
          </p:cNvPr>
          <p:cNvPicPr>
            <a:picLocks noChangeAspect="1"/>
          </p:cNvPicPr>
          <p:nvPr/>
        </p:nvPicPr>
        <p:blipFill>
          <a:blip r:embed="rId5"/>
          <a:stretch>
            <a:fillRect/>
          </a:stretch>
        </p:blipFill>
        <p:spPr>
          <a:xfrm>
            <a:off x="376238" y="2277381"/>
            <a:ext cx="2340883" cy="2620736"/>
          </a:xfrm>
          <a:prstGeom prst="rect">
            <a:avLst/>
          </a:prstGeom>
        </p:spPr>
      </p:pic>
      <p:pic>
        <p:nvPicPr>
          <p:cNvPr id="4" name="Picture 20" descr="A picture containing text, vector graphics, clipart, projector&#10;&#10;Description automatically generated">
            <a:extLst>
              <a:ext uri="{FF2B5EF4-FFF2-40B4-BE49-F238E27FC236}">
                <a16:creationId xmlns:a16="http://schemas.microsoft.com/office/drawing/2014/main" id="{67A8CBC3-4537-7D69-D7A5-717C5859CD9F}"/>
              </a:ext>
            </a:extLst>
          </p:cNvPr>
          <p:cNvPicPr>
            <a:picLocks noChangeAspect="1"/>
          </p:cNvPicPr>
          <p:nvPr/>
        </p:nvPicPr>
        <p:blipFill>
          <a:blip r:embed="rId6"/>
          <a:srcRect/>
          <a:stretch/>
        </p:blipFill>
        <p:spPr>
          <a:xfrm>
            <a:off x="9832152" y="294540"/>
            <a:ext cx="1687278" cy="708657"/>
          </a:xfrm>
          <a:prstGeom prst="rect">
            <a:avLst/>
          </a:prstGeom>
        </p:spPr>
      </p:pic>
      <p:pic>
        <p:nvPicPr>
          <p:cNvPr id="9" name="Picture 8" descr="A blue text on a black background&#10;&#10;Description automatically generated">
            <a:extLst>
              <a:ext uri="{FF2B5EF4-FFF2-40B4-BE49-F238E27FC236}">
                <a16:creationId xmlns:a16="http://schemas.microsoft.com/office/drawing/2014/main" id="{843B4AD6-8FD7-5DBF-7BC0-260D6908EB0D}"/>
              </a:ext>
            </a:extLst>
          </p:cNvPr>
          <p:cNvPicPr>
            <a:picLocks noChangeAspect="1"/>
          </p:cNvPicPr>
          <p:nvPr/>
        </p:nvPicPr>
        <p:blipFill>
          <a:blip r:embed="rId7"/>
          <a:stretch>
            <a:fillRect/>
          </a:stretch>
        </p:blipFill>
        <p:spPr>
          <a:xfrm>
            <a:off x="7895273" y="-113347"/>
            <a:ext cx="1499235" cy="1529715"/>
          </a:xfrm>
          <a:prstGeom prst="rect">
            <a:avLst/>
          </a:prstGeom>
        </p:spPr>
      </p:pic>
    </p:spTree>
    <p:extLst>
      <p:ext uri="{BB962C8B-B14F-4D97-AF65-F5344CB8AC3E}">
        <p14:creationId xmlns:p14="http://schemas.microsoft.com/office/powerpoint/2010/main" val="41309847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80;p1">
            <a:extLst>
              <a:ext uri="{FF2B5EF4-FFF2-40B4-BE49-F238E27FC236}">
                <a16:creationId xmlns:a16="http://schemas.microsoft.com/office/drawing/2014/main" id="{89EEA930-4996-B945-BE79-1B7CC49546C3}"/>
              </a:ext>
            </a:extLst>
          </p:cNvPr>
          <p:cNvSpPr txBox="1"/>
          <p:nvPr/>
        </p:nvSpPr>
        <p:spPr>
          <a:xfrm>
            <a:off x="3297836" y="2130114"/>
            <a:ext cx="8197478" cy="3493945"/>
          </a:xfrm>
          <a:prstGeom prst="rect">
            <a:avLst/>
          </a:prstGeom>
          <a:noFill/>
          <a:ln>
            <a:noFill/>
          </a:ln>
        </p:spPr>
        <p:txBody>
          <a:bodyPr spcFirstLastPara="1" wrap="square" lIns="91425" tIns="45700" rIns="91425" bIns="45700" anchor="ctr" anchorCtr="0">
            <a:noAutofit/>
          </a:bodyPr>
          <a:lstStyle/>
          <a:p>
            <a:pPr algn="r"/>
            <a:r>
              <a:rPr lang="en-US" sz="5300" b="1">
                <a:solidFill>
                  <a:srgbClr val="00AEEF"/>
                </a:solidFill>
                <a:latin typeface="Roboto"/>
                <a:ea typeface="Roboto"/>
                <a:cs typeface="Roboto"/>
              </a:rPr>
              <a:t>Q&amp;A and Closing Remarks</a:t>
            </a:r>
            <a:endParaRPr lang="en-GB" sz="2400">
              <a:solidFill>
                <a:srgbClr val="00AEEF"/>
              </a:solidFill>
              <a:latin typeface="Roboto"/>
              <a:ea typeface="Roboto"/>
              <a:cs typeface="Roboto"/>
            </a:endParaRPr>
          </a:p>
          <a:p>
            <a:pPr algn="r"/>
            <a:endParaRPr lang="en-GB" sz="2400">
              <a:solidFill>
                <a:srgbClr val="00AEEF"/>
              </a:solidFill>
              <a:latin typeface="Roboto"/>
              <a:ea typeface="Roboto"/>
              <a:cs typeface="Roboto"/>
            </a:endParaRPr>
          </a:p>
          <a:p>
            <a:pPr algn="r"/>
            <a:br>
              <a:rPr lang="en-GB" sz="2400" b="1">
                <a:solidFill>
                  <a:srgbClr val="00AEEF"/>
                </a:solidFill>
                <a:latin typeface="Roboto"/>
                <a:ea typeface="Roboto"/>
                <a:cs typeface="Roboto"/>
              </a:rPr>
            </a:br>
            <a:r>
              <a:rPr lang="en-GB" sz="2400" b="1">
                <a:solidFill>
                  <a:srgbClr val="00AEEF"/>
                </a:solidFill>
                <a:latin typeface="Roboto"/>
                <a:ea typeface="Roboto"/>
                <a:cs typeface="Roboto"/>
              </a:rPr>
              <a:t>Axum Teffera, </a:t>
            </a:r>
            <a:r>
              <a:rPr lang="en-GB" sz="2400">
                <a:solidFill>
                  <a:srgbClr val="00AEEF"/>
                </a:solidFill>
                <a:latin typeface="Roboto"/>
                <a:ea typeface="Roboto"/>
                <a:cs typeface="Roboto"/>
              </a:rPr>
              <a:t>Senior Associate Director, Clean Cooling Collaborative, </a:t>
            </a:r>
            <a:r>
              <a:rPr lang="en-GB" sz="2400" err="1">
                <a:solidFill>
                  <a:srgbClr val="00AEEF"/>
                </a:solidFill>
                <a:latin typeface="Roboto"/>
                <a:ea typeface="Roboto"/>
                <a:cs typeface="Roboto"/>
              </a:rPr>
              <a:t>ClimateWorks</a:t>
            </a:r>
            <a:r>
              <a:rPr lang="en-GB" sz="2400">
                <a:solidFill>
                  <a:srgbClr val="00AEEF"/>
                </a:solidFill>
                <a:latin typeface="Roboto"/>
                <a:ea typeface="Roboto"/>
                <a:cs typeface="Roboto"/>
              </a:rPr>
              <a:t> Foundation </a:t>
            </a:r>
          </a:p>
          <a:p>
            <a:pPr algn="r"/>
            <a:br>
              <a:rPr lang="en-GB" sz="2400" b="1">
                <a:solidFill>
                  <a:srgbClr val="00AEEF"/>
                </a:solidFill>
                <a:latin typeface="Roboto"/>
                <a:ea typeface="Roboto"/>
                <a:cs typeface="Roboto"/>
              </a:rPr>
            </a:br>
            <a:r>
              <a:rPr lang="en-GB" sz="2400" b="1">
                <a:solidFill>
                  <a:srgbClr val="00AEEF"/>
                </a:solidFill>
                <a:latin typeface="Roboto"/>
                <a:ea typeface="Roboto"/>
                <a:cs typeface="Roboto"/>
              </a:rPr>
              <a:t>Graeme Maidment, </a:t>
            </a:r>
            <a:r>
              <a:rPr lang="en-GB" sz="2400">
                <a:solidFill>
                  <a:srgbClr val="00AEEF"/>
                </a:solidFill>
                <a:latin typeface="Roboto"/>
                <a:ea typeface="Roboto"/>
                <a:cs typeface="Roboto"/>
              </a:rPr>
              <a:t>Lead Technical Advisor, UK Government Department of Energy Security and Net-Zero</a:t>
            </a:r>
          </a:p>
        </p:txBody>
      </p:sp>
      <p:sp>
        <p:nvSpPr>
          <p:cNvPr id="3" name="ZoneTexte 2">
            <a:extLst>
              <a:ext uri="{FF2B5EF4-FFF2-40B4-BE49-F238E27FC236}">
                <a16:creationId xmlns:a16="http://schemas.microsoft.com/office/drawing/2014/main" id="{EE6DF9E9-14F2-2B8C-7887-5094386B6A8B}"/>
              </a:ext>
            </a:extLst>
          </p:cNvPr>
          <p:cNvSpPr txBox="1"/>
          <p:nvPr/>
        </p:nvSpPr>
        <p:spPr>
          <a:xfrm>
            <a:off x="9595665" y="5999251"/>
            <a:ext cx="27431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00AEEF"/>
                </a:solidFill>
                <a:latin typeface="Roboto"/>
                <a:ea typeface="Roboto"/>
                <a:cs typeface="+mn-lt"/>
              </a:rPr>
              <a:t>15:15 – 15:30  </a:t>
            </a:r>
            <a:r>
              <a:rPr lang="en-US" sz="1600">
                <a:solidFill>
                  <a:srgbClr val="00AEEF"/>
                </a:solidFill>
                <a:ea typeface="+mn-lt"/>
                <a:cs typeface="+mn-lt"/>
              </a:rPr>
              <a:t>CET</a:t>
            </a:r>
            <a:endParaRPr lang="fr-FR" sz="1600">
              <a:cs typeface="Calibri"/>
            </a:endParaRPr>
          </a:p>
        </p:txBody>
      </p:sp>
      <p:cxnSp>
        <p:nvCxnSpPr>
          <p:cNvPr id="6" name="Straight Connector 5">
            <a:extLst>
              <a:ext uri="{FF2B5EF4-FFF2-40B4-BE49-F238E27FC236}">
                <a16:creationId xmlns:a16="http://schemas.microsoft.com/office/drawing/2014/main" id="{8340C6DF-A2AB-299B-AD2A-AA583EB12C0B}"/>
              </a:ext>
            </a:extLst>
          </p:cNvPr>
          <p:cNvCxnSpPr>
            <a:cxnSpLocks/>
          </p:cNvCxnSpPr>
          <p:nvPr/>
        </p:nvCxnSpPr>
        <p:spPr>
          <a:xfrm>
            <a:off x="555171" y="6350001"/>
            <a:ext cx="10940143" cy="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D0448583-B34E-F725-A934-6BA5F24E004C}"/>
              </a:ext>
            </a:extLst>
          </p:cNvPr>
          <p:cNvCxnSpPr>
            <a:cxnSpLocks/>
          </p:cNvCxnSpPr>
          <p:nvPr/>
        </p:nvCxnSpPr>
        <p:spPr>
          <a:xfrm flipV="1">
            <a:off x="555171" y="1314162"/>
            <a:ext cx="10881909" cy="6263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pic>
        <p:nvPicPr>
          <p:cNvPr id="3077" name="Picture 5">
            <a:extLst>
              <a:ext uri="{FF2B5EF4-FFF2-40B4-BE49-F238E27FC236}">
                <a16:creationId xmlns:a16="http://schemas.microsoft.com/office/drawing/2014/main" id="{F2B78AFC-4AA3-5B4B-8AB9-9CC5D50756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3579" y="7925"/>
            <a:ext cx="2400300" cy="288290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a:extLst>
              <a:ext uri="{FF2B5EF4-FFF2-40B4-BE49-F238E27FC236}">
                <a16:creationId xmlns:a16="http://schemas.microsoft.com/office/drawing/2014/main" id="{1EDC4DA4-4153-F443-BABB-AF1E218C8B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9462" y="4232016"/>
            <a:ext cx="2209800" cy="26416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descr="A picture containing square&#10;&#10;Description automatically generated">
            <a:extLst>
              <a:ext uri="{FF2B5EF4-FFF2-40B4-BE49-F238E27FC236}">
                <a16:creationId xmlns:a16="http://schemas.microsoft.com/office/drawing/2014/main" id="{C7DA2D7A-0AB2-1814-27F8-D9E204B5A409}"/>
              </a:ext>
            </a:extLst>
          </p:cNvPr>
          <p:cNvPicPr>
            <a:picLocks noChangeAspect="1"/>
          </p:cNvPicPr>
          <p:nvPr/>
        </p:nvPicPr>
        <p:blipFill>
          <a:blip r:embed="rId5"/>
          <a:stretch>
            <a:fillRect/>
          </a:stretch>
        </p:blipFill>
        <p:spPr>
          <a:xfrm>
            <a:off x="376238" y="2277381"/>
            <a:ext cx="2340883" cy="2620736"/>
          </a:xfrm>
          <a:prstGeom prst="rect">
            <a:avLst/>
          </a:prstGeom>
        </p:spPr>
      </p:pic>
      <p:pic>
        <p:nvPicPr>
          <p:cNvPr id="4" name="Picture 20" descr="A picture containing text, vector graphics, clipart, projector&#10;&#10;Description automatically generated">
            <a:extLst>
              <a:ext uri="{FF2B5EF4-FFF2-40B4-BE49-F238E27FC236}">
                <a16:creationId xmlns:a16="http://schemas.microsoft.com/office/drawing/2014/main" id="{3E6D16DD-597B-E1B4-55ED-0D68E76C8EDF}"/>
              </a:ext>
            </a:extLst>
          </p:cNvPr>
          <p:cNvPicPr>
            <a:picLocks noChangeAspect="1"/>
          </p:cNvPicPr>
          <p:nvPr/>
        </p:nvPicPr>
        <p:blipFill>
          <a:blip r:embed="rId6"/>
          <a:srcRect/>
          <a:stretch/>
        </p:blipFill>
        <p:spPr>
          <a:xfrm>
            <a:off x="9832152" y="294540"/>
            <a:ext cx="1687278" cy="708657"/>
          </a:xfrm>
          <a:prstGeom prst="rect">
            <a:avLst/>
          </a:prstGeom>
        </p:spPr>
      </p:pic>
      <p:pic>
        <p:nvPicPr>
          <p:cNvPr id="9" name="Picture 8" descr="A blue text on a black background&#10;&#10;Description automatically generated">
            <a:extLst>
              <a:ext uri="{FF2B5EF4-FFF2-40B4-BE49-F238E27FC236}">
                <a16:creationId xmlns:a16="http://schemas.microsoft.com/office/drawing/2014/main" id="{33E42C95-9C9F-3F9F-298D-E628CC0418A7}"/>
              </a:ext>
            </a:extLst>
          </p:cNvPr>
          <p:cNvPicPr>
            <a:picLocks noChangeAspect="1"/>
          </p:cNvPicPr>
          <p:nvPr/>
        </p:nvPicPr>
        <p:blipFill>
          <a:blip r:embed="rId7"/>
          <a:stretch>
            <a:fillRect/>
          </a:stretch>
        </p:blipFill>
        <p:spPr>
          <a:xfrm>
            <a:off x="7895273" y="-113347"/>
            <a:ext cx="1499235" cy="1529715"/>
          </a:xfrm>
          <a:prstGeom prst="rect">
            <a:avLst/>
          </a:prstGeom>
        </p:spPr>
      </p:pic>
    </p:spTree>
    <p:extLst>
      <p:ext uri="{BB962C8B-B14F-4D97-AF65-F5344CB8AC3E}">
        <p14:creationId xmlns:p14="http://schemas.microsoft.com/office/powerpoint/2010/main" val="39347291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BB7466B-6CE5-ED4B-9181-5A9FD326295F}"/>
              </a:ext>
            </a:extLst>
          </p:cNvPr>
          <p:cNvSpPr txBox="1"/>
          <p:nvPr/>
        </p:nvSpPr>
        <p:spPr>
          <a:xfrm>
            <a:off x="65240" y="21757"/>
            <a:ext cx="12049889" cy="1039020"/>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9pPr>
          </a:lstStyle>
          <a:p>
            <a:pPr defTabSz="913859">
              <a:buClrTx/>
              <a:defRPr/>
            </a:pPr>
            <a:r>
              <a:rPr lang="en-US" sz="2950" b="1">
                <a:solidFill>
                  <a:srgbClr val="00B0F0"/>
                </a:solidFill>
                <a:latin typeface="Roboto"/>
                <a:ea typeface="Roboto"/>
                <a:cs typeface="Roboto"/>
              </a:rPr>
              <a:t>Thank you for your participation, </a:t>
            </a:r>
            <a:endParaRPr lang="en-US"/>
          </a:p>
          <a:p>
            <a:pPr defTabSz="913859">
              <a:buClrTx/>
              <a:defRPr/>
            </a:pPr>
            <a:r>
              <a:rPr lang="en-US" sz="2950" b="1">
                <a:solidFill>
                  <a:srgbClr val="00B0F0"/>
                </a:solidFill>
                <a:latin typeface="Roboto"/>
                <a:ea typeface="Roboto"/>
                <a:cs typeface="Roboto"/>
              </a:rPr>
              <a:t>from all of us at UNEP-Cool Coalition! </a:t>
            </a:r>
            <a:endParaRPr lang="en-US"/>
          </a:p>
        </p:txBody>
      </p:sp>
      <p:cxnSp>
        <p:nvCxnSpPr>
          <p:cNvPr id="9" name="Straight Connector 8">
            <a:extLst>
              <a:ext uri="{FF2B5EF4-FFF2-40B4-BE49-F238E27FC236}">
                <a16:creationId xmlns:a16="http://schemas.microsoft.com/office/drawing/2014/main" id="{593B888A-1359-CC4B-B430-8560A130308F}"/>
              </a:ext>
            </a:extLst>
          </p:cNvPr>
          <p:cNvCxnSpPr>
            <a:cxnSpLocks/>
          </p:cNvCxnSpPr>
          <p:nvPr/>
        </p:nvCxnSpPr>
        <p:spPr>
          <a:xfrm>
            <a:off x="48181" y="1042038"/>
            <a:ext cx="12186010"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pic>
        <p:nvPicPr>
          <p:cNvPr id="5" name="Picture 4" descr="A person smiling at camera&#10;&#10;Description automatically generated">
            <a:extLst>
              <a:ext uri="{FF2B5EF4-FFF2-40B4-BE49-F238E27FC236}">
                <a16:creationId xmlns:a16="http://schemas.microsoft.com/office/drawing/2014/main" id="{C45DE8C1-3B09-5127-E099-95715D7DDA3F}"/>
              </a:ext>
            </a:extLst>
          </p:cNvPr>
          <p:cNvPicPr>
            <a:picLocks noChangeAspect="1"/>
          </p:cNvPicPr>
          <p:nvPr/>
        </p:nvPicPr>
        <p:blipFill>
          <a:blip r:embed="rId3"/>
          <a:stretch>
            <a:fillRect/>
          </a:stretch>
        </p:blipFill>
        <p:spPr>
          <a:xfrm>
            <a:off x="55810" y="1061510"/>
            <a:ext cx="1288046" cy="1288046"/>
          </a:xfrm>
          <a:prstGeom prst="rect">
            <a:avLst/>
          </a:prstGeom>
        </p:spPr>
      </p:pic>
      <p:pic>
        <p:nvPicPr>
          <p:cNvPr id="8" name="Picture 7" descr="A person standing in front of flags&#10;&#10;Description automatically generated">
            <a:extLst>
              <a:ext uri="{FF2B5EF4-FFF2-40B4-BE49-F238E27FC236}">
                <a16:creationId xmlns:a16="http://schemas.microsoft.com/office/drawing/2014/main" id="{928D3634-FC4A-4BBE-A12B-F05DE7825390}"/>
              </a:ext>
            </a:extLst>
          </p:cNvPr>
          <p:cNvPicPr>
            <a:picLocks noChangeAspect="1"/>
          </p:cNvPicPr>
          <p:nvPr/>
        </p:nvPicPr>
        <p:blipFill>
          <a:blip r:embed="rId4"/>
          <a:stretch>
            <a:fillRect/>
          </a:stretch>
        </p:blipFill>
        <p:spPr>
          <a:xfrm>
            <a:off x="18345" y="3771452"/>
            <a:ext cx="1335224" cy="1335224"/>
          </a:xfrm>
          <a:prstGeom prst="rect">
            <a:avLst/>
          </a:prstGeom>
        </p:spPr>
      </p:pic>
      <p:pic>
        <p:nvPicPr>
          <p:cNvPr id="12" name="Picture 11" descr="A person in a white shirt&#10;&#10;Description automatically generated">
            <a:extLst>
              <a:ext uri="{FF2B5EF4-FFF2-40B4-BE49-F238E27FC236}">
                <a16:creationId xmlns:a16="http://schemas.microsoft.com/office/drawing/2014/main" id="{EE10E26D-8B33-A992-AF17-56871BEA25EB}"/>
              </a:ext>
            </a:extLst>
          </p:cNvPr>
          <p:cNvPicPr>
            <a:picLocks noChangeAspect="1"/>
          </p:cNvPicPr>
          <p:nvPr/>
        </p:nvPicPr>
        <p:blipFill>
          <a:blip r:embed="rId5"/>
          <a:stretch>
            <a:fillRect/>
          </a:stretch>
        </p:blipFill>
        <p:spPr>
          <a:xfrm>
            <a:off x="5962032" y="1079643"/>
            <a:ext cx="1380630" cy="1288045"/>
          </a:xfrm>
          <a:prstGeom prst="rect">
            <a:avLst/>
          </a:prstGeom>
        </p:spPr>
      </p:pic>
      <p:pic>
        <p:nvPicPr>
          <p:cNvPr id="15" name="Picture 14" descr="A person standing in front of a wall with flags&#10;&#10;Description automatically generated">
            <a:extLst>
              <a:ext uri="{FF2B5EF4-FFF2-40B4-BE49-F238E27FC236}">
                <a16:creationId xmlns:a16="http://schemas.microsoft.com/office/drawing/2014/main" id="{89415A37-9443-D2D3-B8ED-44C9A34E0401}"/>
              </a:ext>
            </a:extLst>
          </p:cNvPr>
          <p:cNvPicPr>
            <a:picLocks noChangeAspect="1"/>
          </p:cNvPicPr>
          <p:nvPr/>
        </p:nvPicPr>
        <p:blipFill>
          <a:blip r:embed="rId6"/>
          <a:stretch>
            <a:fillRect/>
          </a:stretch>
        </p:blipFill>
        <p:spPr>
          <a:xfrm flipH="1">
            <a:off x="5990948" y="2432084"/>
            <a:ext cx="1335224" cy="1335224"/>
          </a:xfrm>
          <a:prstGeom prst="rect">
            <a:avLst/>
          </a:prstGeom>
        </p:spPr>
      </p:pic>
      <p:pic>
        <p:nvPicPr>
          <p:cNvPr id="19" name="Picture 18" descr="A person in a red dress&#10;&#10;Description automatically generated">
            <a:extLst>
              <a:ext uri="{FF2B5EF4-FFF2-40B4-BE49-F238E27FC236}">
                <a16:creationId xmlns:a16="http://schemas.microsoft.com/office/drawing/2014/main" id="{96003E74-1A09-311F-A4E7-09E42E135444}"/>
              </a:ext>
            </a:extLst>
          </p:cNvPr>
          <p:cNvPicPr>
            <a:picLocks noChangeAspect="1"/>
          </p:cNvPicPr>
          <p:nvPr/>
        </p:nvPicPr>
        <p:blipFill>
          <a:blip r:embed="rId7"/>
          <a:stretch>
            <a:fillRect/>
          </a:stretch>
        </p:blipFill>
        <p:spPr>
          <a:xfrm>
            <a:off x="3018240" y="2526171"/>
            <a:ext cx="1335224" cy="1335224"/>
          </a:xfrm>
          <a:prstGeom prst="rect">
            <a:avLst/>
          </a:prstGeom>
        </p:spPr>
      </p:pic>
      <p:pic>
        <p:nvPicPr>
          <p:cNvPr id="23" name="Picture 22" descr="A person standing at a podium&#10;&#10;Description automatically generated">
            <a:extLst>
              <a:ext uri="{FF2B5EF4-FFF2-40B4-BE49-F238E27FC236}">
                <a16:creationId xmlns:a16="http://schemas.microsoft.com/office/drawing/2014/main" id="{74AF87B5-93DF-0E47-24A2-189CC482C3BD}"/>
              </a:ext>
            </a:extLst>
          </p:cNvPr>
          <p:cNvPicPr>
            <a:picLocks noChangeAspect="1"/>
          </p:cNvPicPr>
          <p:nvPr/>
        </p:nvPicPr>
        <p:blipFill>
          <a:blip r:embed="rId8"/>
          <a:srcRect l="-1468" t="7547" r="1468" b="-16468"/>
          <a:stretch/>
        </p:blipFill>
        <p:spPr>
          <a:xfrm flipH="1">
            <a:off x="9235528" y="3972205"/>
            <a:ext cx="1380630" cy="1423094"/>
          </a:xfrm>
          <a:prstGeom prst="rect">
            <a:avLst/>
          </a:prstGeom>
        </p:spPr>
      </p:pic>
      <p:pic>
        <p:nvPicPr>
          <p:cNvPr id="27" name="Picture 26" descr="A person with long curly hair smiling&#10;&#10;Description automatically generated">
            <a:extLst>
              <a:ext uri="{FF2B5EF4-FFF2-40B4-BE49-F238E27FC236}">
                <a16:creationId xmlns:a16="http://schemas.microsoft.com/office/drawing/2014/main" id="{B6C10517-62DC-9174-E1A0-A22076514FD6}"/>
              </a:ext>
            </a:extLst>
          </p:cNvPr>
          <p:cNvPicPr>
            <a:picLocks noChangeAspect="1"/>
          </p:cNvPicPr>
          <p:nvPr/>
        </p:nvPicPr>
        <p:blipFill>
          <a:blip r:embed="rId9"/>
          <a:stretch>
            <a:fillRect/>
          </a:stretch>
        </p:blipFill>
        <p:spPr>
          <a:xfrm>
            <a:off x="6008948" y="3854574"/>
            <a:ext cx="1380629" cy="1380629"/>
          </a:xfrm>
          <a:prstGeom prst="rect">
            <a:avLst/>
          </a:prstGeom>
        </p:spPr>
      </p:pic>
      <p:pic>
        <p:nvPicPr>
          <p:cNvPr id="29" name="Picture 28" descr="A person smiling for a selfie&#10;&#10;Description automatically generated">
            <a:extLst>
              <a:ext uri="{FF2B5EF4-FFF2-40B4-BE49-F238E27FC236}">
                <a16:creationId xmlns:a16="http://schemas.microsoft.com/office/drawing/2014/main" id="{81022000-F98F-DBA1-9E56-AA2BE00C105F}"/>
              </a:ext>
            </a:extLst>
          </p:cNvPr>
          <p:cNvPicPr>
            <a:picLocks noChangeAspect="1"/>
          </p:cNvPicPr>
          <p:nvPr/>
        </p:nvPicPr>
        <p:blipFill>
          <a:blip r:embed="rId10"/>
          <a:stretch>
            <a:fillRect/>
          </a:stretch>
        </p:blipFill>
        <p:spPr>
          <a:xfrm>
            <a:off x="23790" y="5264645"/>
            <a:ext cx="1378331" cy="1306543"/>
          </a:xfrm>
          <a:prstGeom prst="rect">
            <a:avLst/>
          </a:prstGeom>
        </p:spPr>
      </p:pic>
      <p:pic>
        <p:nvPicPr>
          <p:cNvPr id="31" name="Picture 30" descr="A person smiling for the camera&#10;&#10;Description automatically generated">
            <a:extLst>
              <a:ext uri="{FF2B5EF4-FFF2-40B4-BE49-F238E27FC236}">
                <a16:creationId xmlns:a16="http://schemas.microsoft.com/office/drawing/2014/main" id="{5EA48A9A-FB69-5C8B-F99A-7CB1FC0955A0}"/>
              </a:ext>
            </a:extLst>
          </p:cNvPr>
          <p:cNvPicPr>
            <a:picLocks noChangeAspect="1"/>
          </p:cNvPicPr>
          <p:nvPr/>
        </p:nvPicPr>
        <p:blipFill>
          <a:blip r:embed="rId11"/>
          <a:stretch>
            <a:fillRect/>
          </a:stretch>
        </p:blipFill>
        <p:spPr>
          <a:xfrm>
            <a:off x="18601" y="2413812"/>
            <a:ext cx="1288046" cy="1288046"/>
          </a:xfrm>
          <a:prstGeom prst="rect">
            <a:avLst/>
          </a:prstGeom>
        </p:spPr>
      </p:pic>
      <p:pic>
        <p:nvPicPr>
          <p:cNvPr id="33" name="Picture 32" descr="A person smiling at the camera&#10;&#10;Description automatically generated">
            <a:extLst>
              <a:ext uri="{FF2B5EF4-FFF2-40B4-BE49-F238E27FC236}">
                <a16:creationId xmlns:a16="http://schemas.microsoft.com/office/drawing/2014/main" id="{41886B5C-7C35-5F7E-8713-BB9598B6637D}"/>
              </a:ext>
            </a:extLst>
          </p:cNvPr>
          <p:cNvPicPr>
            <a:picLocks noChangeAspect="1"/>
          </p:cNvPicPr>
          <p:nvPr/>
        </p:nvPicPr>
        <p:blipFill>
          <a:blip r:embed="rId12"/>
          <a:stretch>
            <a:fillRect/>
          </a:stretch>
        </p:blipFill>
        <p:spPr>
          <a:xfrm>
            <a:off x="3040789" y="1092265"/>
            <a:ext cx="1299684" cy="1299684"/>
          </a:xfrm>
          <a:prstGeom prst="rect">
            <a:avLst/>
          </a:prstGeom>
        </p:spPr>
      </p:pic>
      <p:sp>
        <p:nvSpPr>
          <p:cNvPr id="34" name="TextBox 33">
            <a:extLst>
              <a:ext uri="{FF2B5EF4-FFF2-40B4-BE49-F238E27FC236}">
                <a16:creationId xmlns:a16="http://schemas.microsoft.com/office/drawing/2014/main" id="{C6A2E24E-991A-400A-003C-F187B94238A2}"/>
              </a:ext>
            </a:extLst>
          </p:cNvPr>
          <p:cNvSpPr txBox="1"/>
          <p:nvPr/>
        </p:nvSpPr>
        <p:spPr>
          <a:xfrm>
            <a:off x="1326653" y="1194326"/>
            <a:ext cx="1691587" cy="147816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9pPr>
          </a:lstStyle>
          <a:p>
            <a:r>
              <a:rPr lang="en-US" sz="1213" b="1">
                <a:latin typeface="Roboto" panose="02000000000000000000" pitchFamily="2" charset="0"/>
                <a:ea typeface="Roboto" panose="02000000000000000000" pitchFamily="2" charset="0"/>
                <a:cs typeface="Roboto" panose="02000000000000000000" pitchFamily="2" charset="0"/>
              </a:rPr>
              <a:t>Shikha Bhasin</a:t>
            </a:r>
          </a:p>
          <a:p>
            <a:r>
              <a:rPr lang="en-US" sz="1213">
                <a:latin typeface="Roboto" panose="02000000000000000000" pitchFamily="2" charset="0"/>
                <a:ea typeface="Roboto" panose="02000000000000000000" pitchFamily="2" charset="0"/>
                <a:cs typeface="Roboto" panose="02000000000000000000" pitchFamily="2" charset="0"/>
              </a:rPr>
              <a:t>Advisor – Partnerships and Governance </a:t>
            </a:r>
          </a:p>
          <a:p>
            <a:endParaRPr lang="en-US" sz="1213">
              <a:latin typeface="Roboto" panose="02000000000000000000" pitchFamily="2" charset="0"/>
              <a:ea typeface="Roboto" panose="02000000000000000000" pitchFamily="2" charset="0"/>
              <a:cs typeface="Roboto" panose="02000000000000000000" pitchFamily="2" charset="0"/>
            </a:endParaRPr>
          </a:p>
          <a:p>
            <a:r>
              <a:rPr lang="en-US" sz="1213">
                <a:latin typeface="Roboto" panose="02000000000000000000" pitchFamily="2" charset="0"/>
                <a:ea typeface="Roboto" panose="02000000000000000000" pitchFamily="2" charset="0"/>
                <a:cs typeface="Roboto" panose="02000000000000000000" pitchFamily="2" charset="0"/>
                <a:hlinkClick r:id="rId13"/>
              </a:rPr>
              <a:t>Shikha.bhasin@un.org</a:t>
            </a:r>
            <a:r>
              <a:rPr lang="en-US" sz="1213">
                <a:latin typeface="Roboto" panose="02000000000000000000" pitchFamily="2" charset="0"/>
                <a:ea typeface="Roboto" panose="02000000000000000000" pitchFamily="2" charset="0"/>
                <a:cs typeface="Roboto" panose="02000000000000000000" pitchFamily="2" charset="0"/>
              </a:rPr>
              <a:t> </a:t>
            </a:r>
          </a:p>
          <a:p>
            <a:endParaRPr lang="en-US" sz="515"/>
          </a:p>
        </p:txBody>
      </p:sp>
      <p:sp>
        <p:nvSpPr>
          <p:cNvPr id="35" name="TextBox 34">
            <a:extLst>
              <a:ext uri="{FF2B5EF4-FFF2-40B4-BE49-F238E27FC236}">
                <a16:creationId xmlns:a16="http://schemas.microsoft.com/office/drawing/2014/main" id="{608544EC-EAE7-BF1B-9E4A-4180B84BA0FA}"/>
              </a:ext>
            </a:extLst>
          </p:cNvPr>
          <p:cNvSpPr txBox="1"/>
          <p:nvPr/>
        </p:nvSpPr>
        <p:spPr>
          <a:xfrm>
            <a:off x="4353463" y="1138858"/>
            <a:ext cx="1691587" cy="1306544"/>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9pPr>
          </a:lstStyle>
          <a:p>
            <a:r>
              <a:rPr lang="en-US" sz="1200" b="1">
                <a:latin typeface="Roboto"/>
                <a:ea typeface="Roboto"/>
                <a:cs typeface="Roboto"/>
              </a:rPr>
              <a:t>Amr Saleem</a:t>
            </a:r>
          </a:p>
          <a:p>
            <a:r>
              <a:rPr lang="en-US" sz="1200">
                <a:latin typeface="Roboto"/>
                <a:ea typeface="Roboto"/>
                <a:cs typeface="Roboto"/>
              </a:rPr>
              <a:t>Advisor – Country Engagement and Policy </a:t>
            </a:r>
          </a:p>
          <a:p>
            <a:r>
              <a:rPr lang="en-US" sz="1200">
                <a:latin typeface="Roboto"/>
                <a:ea typeface="Roboto"/>
                <a:cs typeface="Roboto"/>
              </a:rPr>
              <a:t> </a:t>
            </a:r>
          </a:p>
          <a:p>
            <a:r>
              <a:rPr lang="en-US" sz="1200">
                <a:latin typeface="Roboto"/>
                <a:ea typeface="Roboto"/>
                <a:cs typeface="Roboto"/>
                <a:hlinkClick r:id="rId14"/>
              </a:rPr>
              <a:t>Amr.Seleem@un.org</a:t>
            </a:r>
            <a:r>
              <a:rPr lang="en-US" sz="1200">
                <a:latin typeface="Roboto"/>
                <a:ea typeface="Roboto"/>
                <a:cs typeface="Roboto"/>
              </a:rPr>
              <a:t>  </a:t>
            </a:r>
          </a:p>
          <a:p>
            <a:endParaRPr lang="en-US" sz="515"/>
          </a:p>
        </p:txBody>
      </p:sp>
      <p:sp>
        <p:nvSpPr>
          <p:cNvPr id="36" name="TextBox 35">
            <a:extLst>
              <a:ext uri="{FF2B5EF4-FFF2-40B4-BE49-F238E27FC236}">
                <a16:creationId xmlns:a16="http://schemas.microsoft.com/office/drawing/2014/main" id="{AF0F2DDA-ADDF-4339-4752-2D418254A8A5}"/>
              </a:ext>
            </a:extLst>
          </p:cNvPr>
          <p:cNvSpPr txBox="1"/>
          <p:nvPr/>
        </p:nvSpPr>
        <p:spPr>
          <a:xfrm>
            <a:off x="7342661" y="1125541"/>
            <a:ext cx="1957703" cy="147816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9pPr>
          </a:lstStyle>
          <a:p>
            <a:r>
              <a:rPr lang="en-US" sz="1213" b="1">
                <a:latin typeface="Roboto" panose="02000000000000000000" pitchFamily="2" charset="0"/>
                <a:ea typeface="Roboto" panose="02000000000000000000" pitchFamily="2" charset="0"/>
                <a:cs typeface="Roboto" panose="02000000000000000000" pitchFamily="2" charset="0"/>
              </a:rPr>
              <a:t>Benjamin Hickman</a:t>
            </a:r>
          </a:p>
          <a:p>
            <a:r>
              <a:rPr lang="en-US" sz="1213">
                <a:latin typeface="Roboto" panose="02000000000000000000" pitchFamily="2" charset="0"/>
                <a:ea typeface="Roboto" panose="02000000000000000000" pitchFamily="2" charset="0"/>
                <a:cs typeface="Roboto" panose="02000000000000000000" pitchFamily="2" charset="0"/>
              </a:rPr>
              <a:t>Project Manager - Cooling and Cold Chains Global Lead </a:t>
            </a:r>
          </a:p>
          <a:p>
            <a:endParaRPr lang="en-US" sz="1213">
              <a:latin typeface="Roboto" panose="02000000000000000000" pitchFamily="2" charset="0"/>
              <a:ea typeface="Roboto" panose="02000000000000000000" pitchFamily="2" charset="0"/>
              <a:cs typeface="Roboto" panose="02000000000000000000" pitchFamily="2" charset="0"/>
            </a:endParaRPr>
          </a:p>
          <a:p>
            <a:r>
              <a:rPr lang="en-US" sz="1213">
                <a:latin typeface="Roboto" panose="02000000000000000000" pitchFamily="2" charset="0"/>
                <a:ea typeface="Roboto" panose="02000000000000000000" pitchFamily="2" charset="0"/>
                <a:cs typeface="Roboto" panose="02000000000000000000" pitchFamily="2" charset="0"/>
                <a:hlinkClick r:id="rId15"/>
              </a:rPr>
              <a:t>Benjamin.hickman@un.org</a:t>
            </a:r>
            <a:r>
              <a:rPr lang="en-US" sz="1213">
                <a:latin typeface="Roboto" panose="02000000000000000000" pitchFamily="2" charset="0"/>
                <a:ea typeface="Roboto" panose="02000000000000000000" pitchFamily="2" charset="0"/>
                <a:cs typeface="Roboto" panose="02000000000000000000" pitchFamily="2" charset="0"/>
              </a:rPr>
              <a:t> </a:t>
            </a:r>
          </a:p>
          <a:p>
            <a:endParaRPr lang="en-US" sz="515"/>
          </a:p>
        </p:txBody>
      </p:sp>
      <p:sp>
        <p:nvSpPr>
          <p:cNvPr id="38" name="TextBox 37">
            <a:extLst>
              <a:ext uri="{FF2B5EF4-FFF2-40B4-BE49-F238E27FC236}">
                <a16:creationId xmlns:a16="http://schemas.microsoft.com/office/drawing/2014/main" id="{CB593891-7A7D-101A-F6AB-F81C84075A89}"/>
              </a:ext>
            </a:extLst>
          </p:cNvPr>
          <p:cNvSpPr txBox="1"/>
          <p:nvPr/>
        </p:nvSpPr>
        <p:spPr>
          <a:xfrm>
            <a:off x="7411856" y="2432085"/>
            <a:ext cx="1691587" cy="1585562"/>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9pPr>
          </a:lstStyle>
          <a:p>
            <a:r>
              <a:rPr lang="en-US" sz="1213" b="1">
                <a:latin typeface="Roboto" panose="02000000000000000000" pitchFamily="2" charset="0"/>
                <a:ea typeface="Roboto" panose="02000000000000000000" pitchFamily="2" charset="0"/>
                <a:cs typeface="Roboto" panose="02000000000000000000" pitchFamily="2" charset="0"/>
              </a:rPr>
              <a:t>Manjeet Singh</a:t>
            </a:r>
          </a:p>
          <a:p>
            <a:r>
              <a:rPr lang="en-US" sz="1213">
                <a:latin typeface="Roboto" panose="02000000000000000000" pitchFamily="2" charset="0"/>
                <a:ea typeface="Roboto" panose="02000000000000000000" pitchFamily="2" charset="0"/>
                <a:cs typeface="Roboto" panose="02000000000000000000" pitchFamily="2" charset="0"/>
              </a:rPr>
              <a:t>Project Specialist – Passive Cooling in Southeast Asia</a:t>
            </a:r>
          </a:p>
          <a:p>
            <a:endParaRPr lang="en-US" sz="1213">
              <a:latin typeface="Roboto" panose="02000000000000000000" pitchFamily="2" charset="0"/>
              <a:ea typeface="Roboto" panose="02000000000000000000" pitchFamily="2" charset="0"/>
              <a:cs typeface="Roboto" panose="02000000000000000000" pitchFamily="2" charset="0"/>
            </a:endParaRPr>
          </a:p>
          <a:p>
            <a:r>
              <a:rPr lang="en-US" sz="1213">
                <a:latin typeface="Roboto" panose="02000000000000000000" pitchFamily="2" charset="0"/>
                <a:ea typeface="Roboto" panose="02000000000000000000" pitchFamily="2" charset="0"/>
                <a:cs typeface="Roboto" panose="02000000000000000000" pitchFamily="2" charset="0"/>
                <a:hlinkClick r:id="rId16"/>
              </a:rPr>
              <a:t>Manjeet.singh@un.org</a:t>
            </a:r>
            <a:r>
              <a:rPr lang="en-US" sz="1213">
                <a:latin typeface="Roboto" panose="02000000000000000000" pitchFamily="2" charset="0"/>
                <a:ea typeface="Roboto" panose="02000000000000000000" pitchFamily="2" charset="0"/>
                <a:cs typeface="Roboto" panose="02000000000000000000" pitchFamily="2" charset="0"/>
              </a:rPr>
              <a:t> </a:t>
            </a:r>
          </a:p>
          <a:p>
            <a:endParaRPr lang="en-US" sz="1213">
              <a:latin typeface="Roboto" panose="02000000000000000000" pitchFamily="2" charset="0"/>
              <a:ea typeface="Roboto" panose="02000000000000000000" pitchFamily="2" charset="0"/>
              <a:cs typeface="Roboto" panose="02000000000000000000" pitchFamily="2" charset="0"/>
            </a:endParaRPr>
          </a:p>
        </p:txBody>
      </p:sp>
      <p:sp>
        <p:nvSpPr>
          <p:cNvPr id="39" name="TextBox 38">
            <a:extLst>
              <a:ext uri="{FF2B5EF4-FFF2-40B4-BE49-F238E27FC236}">
                <a16:creationId xmlns:a16="http://schemas.microsoft.com/office/drawing/2014/main" id="{A4742364-16FC-5C2F-AC41-E5B508699149}"/>
              </a:ext>
            </a:extLst>
          </p:cNvPr>
          <p:cNvSpPr txBox="1"/>
          <p:nvPr/>
        </p:nvSpPr>
        <p:spPr>
          <a:xfrm>
            <a:off x="1323916" y="2433892"/>
            <a:ext cx="1752207" cy="166481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9pPr>
          </a:lstStyle>
          <a:p>
            <a:r>
              <a:rPr lang="en-US" sz="1213" b="1">
                <a:latin typeface="Roboto" panose="02000000000000000000" pitchFamily="2" charset="0"/>
                <a:ea typeface="Roboto" panose="02000000000000000000" pitchFamily="2" charset="0"/>
                <a:cs typeface="Roboto" panose="02000000000000000000" pitchFamily="2" charset="0"/>
              </a:rPr>
              <a:t>Gennai Kamata</a:t>
            </a:r>
          </a:p>
          <a:p>
            <a:r>
              <a:rPr lang="en-US" sz="1213">
                <a:latin typeface="Roboto" panose="02000000000000000000" pitchFamily="2" charset="0"/>
                <a:ea typeface="Roboto" panose="02000000000000000000" pitchFamily="2" charset="0"/>
                <a:cs typeface="Roboto" panose="02000000000000000000" pitchFamily="2" charset="0"/>
              </a:rPr>
              <a:t>Associate Officer, Buildings and Cooling (Cambodia, Nature for Cooling)</a:t>
            </a:r>
          </a:p>
          <a:p>
            <a:endParaRPr lang="en-US" sz="1213">
              <a:latin typeface="Roboto" panose="02000000000000000000" pitchFamily="2" charset="0"/>
              <a:ea typeface="Roboto" panose="02000000000000000000" pitchFamily="2" charset="0"/>
              <a:cs typeface="Roboto" panose="02000000000000000000" pitchFamily="2" charset="0"/>
            </a:endParaRPr>
          </a:p>
          <a:p>
            <a:r>
              <a:rPr lang="en-US" sz="1213">
                <a:latin typeface="Roboto" panose="02000000000000000000" pitchFamily="2" charset="0"/>
                <a:ea typeface="Roboto" panose="02000000000000000000" pitchFamily="2" charset="0"/>
                <a:cs typeface="Roboto" panose="02000000000000000000" pitchFamily="2" charset="0"/>
                <a:hlinkClick r:id="rId17"/>
              </a:rPr>
              <a:t>Gennai.kamata@un.org</a:t>
            </a:r>
            <a:r>
              <a:rPr lang="en-US" sz="1213">
                <a:latin typeface="Roboto" panose="02000000000000000000" pitchFamily="2" charset="0"/>
                <a:ea typeface="Roboto" panose="02000000000000000000" pitchFamily="2" charset="0"/>
                <a:cs typeface="Roboto" panose="02000000000000000000" pitchFamily="2" charset="0"/>
              </a:rPr>
              <a:t> </a:t>
            </a:r>
          </a:p>
          <a:p>
            <a:endParaRPr lang="en-US" sz="515"/>
          </a:p>
        </p:txBody>
      </p:sp>
      <p:pic>
        <p:nvPicPr>
          <p:cNvPr id="41" name="Picture 40" descr="A person wearing glasses and a black shirt&#10;&#10;Description automatically generated">
            <a:extLst>
              <a:ext uri="{FF2B5EF4-FFF2-40B4-BE49-F238E27FC236}">
                <a16:creationId xmlns:a16="http://schemas.microsoft.com/office/drawing/2014/main" id="{91AA7149-2C04-83B0-B60D-86C0FB1F7AE3}"/>
              </a:ext>
            </a:extLst>
          </p:cNvPr>
          <p:cNvPicPr>
            <a:picLocks noChangeAspect="1"/>
          </p:cNvPicPr>
          <p:nvPr/>
        </p:nvPicPr>
        <p:blipFill>
          <a:blip r:embed="rId18"/>
          <a:stretch>
            <a:fillRect/>
          </a:stretch>
        </p:blipFill>
        <p:spPr>
          <a:xfrm>
            <a:off x="9261239" y="1068199"/>
            <a:ext cx="1409433" cy="1409433"/>
          </a:xfrm>
          <a:prstGeom prst="rect">
            <a:avLst/>
          </a:prstGeom>
        </p:spPr>
      </p:pic>
      <p:sp>
        <p:nvSpPr>
          <p:cNvPr id="42" name="TextBox 41">
            <a:extLst>
              <a:ext uri="{FF2B5EF4-FFF2-40B4-BE49-F238E27FC236}">
                <a16:creationId xmlns:a16="http://schemas.microsoft.com/office/drawing/2014/main" id="{C7027AE2-6E03-BA98-FEA5-90948484D06E}"/>
              </a:ext>
            </a:extLst>
          </p:cNvPr>
          <p:cNvSpPr txBox="1"/>
          <p:nvPr/>
        </p:nvSpPr>
        <p:spPr>
          <a:xfrm>
            <a:off x="4353464" y="2503794"/>
            <a:ext cx="1568555" cy="129150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9pPr>
          </a:lstStyle>
          <a:p>
            <a:r>
              <a:rPr lang="en-US" sz="1213" b="1">
                <a:latin typeface="Roboto" panose="02000000000000000000" pitchFamily="2" charset="0"/>
                <a:ea typeface="Roboto" panose="02000000000000000000" pitchFamily="2" charset="0"/>
                <a:cs typeface="Roboto" panose="02000000000000000000" pitchFamily="2" charset="0"/>
              </a:rPr>
              <a:t>Minni Sastry</a:t>
            </a:r>
          </a:p>
          <a:p>
            <a:r>
              <a:rPr lang="en-US" sz="1213">
                <a:latin typeface="Roboto" panose="02000000000000000000" pitchFamily="2" charset="0"/>
                <a:ea typeface="Roboto" panose="02000000000000000000" pitchFamily="2" charset="0"/>
                <a:cs typeface="Roboto" panose="02000000000000000000" pitchFamily="2" charset="0"/>
              </a:rPr>
              <a:t>Advisor – Extreme Heat </a:t>
            </a:r>
          </a:p>
          <a:p>
            <a:r>
              <a:rPr lang="en-US" sz="1213">
                <a:latin typeface="Roboto" panose="02000000000000000000" pitchFamily="2" charset="0"/>
                <a:ea typeface="Roboto" panose="02000000000000000000" pitchFamily="2" charset="0"/>
                <a:cs typeface="Roboto" panose="02000000000000000000" pitchFamily="2" charset="0"/>
              </a:rPr>
              <a:t> </a:t>
            </a:r>
          </a:p>
          <a:p>
            <a:r>
              <a:rPr lang="en-US" sz="1213">
                <a:latin typeface="Roboto" panose="02000000000000000000" pitchFamily="2" charset="0"/>
                <a:ea typeface="Roboto" panose="02000000000000000000" pitchFamily="2" charset="0"/>
                <a:cs typeface="Roboto" panose="02000000000000000000" pitchFamily="2" charset="0"/>
                <a:hlinkClick r:id="rId19"/>
              </a:rPr>
              <a:t>Minni.Sastry@un.org</a:t>
            </a:r>
            <a:r>
              <a:rPr lang="en-US" sz="1213">
                <a:latin typeface="Roboto" panose="02000000000000000000" pitchFamily="2" charset="0"/>
                <a:ea typeface="Roboto" panose="02000000000000000000" pitchFamily="2" charset="0"/>
                <a:cs typeface="Roboto" panose="02000000000000000000" pitchFamily="2" charset="0"/>
              </a:rPr>
              <a:t>  </a:t>
            </a:r>
          </a:p>
          <a:p>
            <a:endParaRPr lang="en-US" sz="515"/>
          </a:p>
        </p:txBody>
      </p:sp>
      <p:sp>
        <p:nvSpPr>
          <p:cNvPr id="43" name="TextBox 42">
            <a:extLst>
              <a:ext uri="{FF2B5EF4-FFF2-40B4-BE49-F238E27FC236}">
                <a16:creationId xmlns:a16="http://schemas.microsoft.com/office/drawing/2014/main" id="{E8EBBA6D-DFFF-4024-B1AE-4E69CC4002CC}"/>
              </a:ext>
            </a:extLst>
          </p:cNvPr>
          <p:cNvSpPr txBox="1"/>
          <p:nvPr/>
        </p:nvSpPr>
        <p:spPr>
          <a:xfrm>
            <a:off x="10641376" y="3928830"/>
            <a:ext cx="1439771" cy="166481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9pPr>
          </a:lstStyle>
          <a:p>
            <a:r>
              <a:rPr lang="en-US" sz="1213" b="1">
                <a:latin typeface="Roboto" panose="02000000000000000000" pitchFamily="2" charset="0"/>
                <a:ea typeface="Roboto" panose="02000000000000000000" pitchFamily="2" charset="0"/>
                <a:cs typeface="Roboto" panose="02000000000000000000" pitchFamily="2" charset="0"/>
              </a:rPr>
              <a:t>Angshuman Siddhanta</a:t>
            </a:r>
          </a:p>
          <a:p>
            <a:r>
              <a:rPr lang="en-US" sz="1213">
                <a:latin typeface="Roboto" panose="02000000000000000000" pitchFamily="2" charset="0"/>
                <a:ea typeface="Roboto" panose="02000000000000000000" pitchFamily="2" charset="0"/>
                <a:cs typeface="Roboto" panose="02000000000000000000" pitchFamily="2" charset="0"/>
              </a:rPr>
              <a:t>Project Specialist - Cold Chains, India </a:t>
            </a:r>
          </a:p>
          <a:p>
            <a:endParaRPr lang="en-US" sz="1213">
              <a:latin typeface="Roboto" panose="02000000000000000000" pitchFamily="2" charset="0"/>
              <a:ea typeface="Roboto" panose="02000000000000000000" pitchFamily="2" charset="0"/>
              <a:cs typeface="Roboto" panose="02000000000000000000" pitchFamily="2" charset="0"/>
            </a:endParaRPr>
          </a:p>
          <a:p>
            <a:r>
              <a:rPr lang="en-US" sz="1213">
                <a:latin typeface="Roboto" panose="02000000000000000000" pitchFamily="2" charset="0"/>
                <a:ea typeface="Roboto" panose="02000000000000000000" pitchFamily="2" charset="0"/>
                <a:cs typeface="Roboto" panose="02000000000000000000" pitchFamily="2" charset="0"/>
                <a:hlinkClick r:id="rId20"/>
              </a:rPr>
              <a:t>angshuman.Siddhanta@un.org</a:t>
            </a:r>
            <a:r>
              <a:rPr lang="en-US" sz="1213">
                <a:latin typeface="Roboto" panose="02000000000000000000" pitchFamily="2" charset="0"/>
                <a:ea typeface="Roboto" panose="02000000000000000000" pitchFamily="2" charset="0"/>
                <a:cs typeface="Roboto" panose="02000000000000000000" pitchFamily="2" charset="0"/>
              </a:rPr>
              <a:t> </a:t>
            </a:r>
          </a:p>
          <a:p>
            <a:endParaRPr lang="en-US" sz="515"/>
          </a:p>
        </p:txBody>
      </p:sp>
      <p:sp>
        <p:nvSpPr>
          <p:cNvPr id="44" name="TextBox 43">
            <a:extLst>
              <a:ext uri="{FF2B5EF4-FFF2-40B4-BE49-F238E27FC236}">
                <a16:creationId xmlns:a16="http://schemas.microsoft.com/office/drawing/2014/main" id="{371605E3-372A-461B-CE45-699C7580FCE0}"/>
              </a:ext>
            </a:extLst>
          </p:cNvPr>
          <p:cNvSpPr txBox="1"/>
          <p:nvPr/>
        </p:nvSpPr>
        <p:spPr>
          <a:xfrm>
            <a:off x="10641376" y="2518876"/>
            <a:ext cx="1550624" cy="1202317"/>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9pPr>
          </a:lstStyle>
          <a:p>
            <a:r>
              <a:rPr lang="en-US" sz="1200" b="1" err="1">
                <a:latin typeface="Roboto"/>
                <a:ea typeface="Roboto"/>
                <a:cs typeface="Roboto"/>
              </a:rPr>
              <a:t>Marisofi</a:t>
            </a:r>
            <a:r>
              <a:rPr lang="en-US" sz="1200" b="1">
                <a:latin typeface="Roboto"/>
                <a:ea typeface="Roboto"/>
                <a:cs typeface="Roboto"/>
              </a:rPr>
              <a:t> Giannouli</a:t>
            </a:r>
            <a:endParaRPr lang="en-US" sz="1200" b="1">
              <a:latin typeface="Roboto" panose="02000000000000000000" pitchFamily="2" charset="0"/>
              <a:ea typeface="Roboto" panose="02000000000000000000" pitchFamily="2" charset="0"/>
              <a:cs typeface="Roboto" panose="02000000000000000000" pitchFamily="2" charset="0"/>
            </a:endParaRPr>
          </a:p>
          <a:p>
            <a:r>
              <a:rPr lang="en-US" sz="1200">
                <a:latin typeface="Roboto"/>
                <a:ea typeface="Roboto"/>
                <a:cs typeface="Roboto"/>
              </a:rPr>
              <a:t>Communications Lead</a:t>
            </a:r>
            <a:endParaRPr lang="en-US" sz="1200">
              <a:latin typeface="Roboto" panose="02000000000000000000" pitchFamily="2" charset="0"/>
              <a:ea typeface="Roboto" panose="02000000000000000000" pitchFamily="2" charset="0"/>
              <a:cs typeface="Roboto" panose="02000000000000000000" pitchFamily="2" charset="0"/>
            </a:endParaRPr>
          </a:p>
          <a:p>
            <a:endParaRPr lang="en-US" sz="1213">
              <a:latin typeface="Roboto" panose="02000000000000000000" pitchFamily="2" charset="0"/>
              <a:ea typeface="Roboto" panose="02000000000000000000" pitchFamily="2" charset="0"/>
              <a:cs typeface="Roboto" panose="02000000000000000000" pitchFamily="2" charset="0"/>
              <a:hlinkClick r:id="rId21"/>
            </a:endParaRPr>
          </a:p>
          <a:p>
            <a:r>
              <a:rPr lang="en-US" sz="1200">
                <a:latin typeface="Roboto"/>
                <a:ea typeface="Roboto"/>
                <a:cs typeface="Roboto"/>
                <a:hlinkClick r:id="rId21"/>
              </a:rPr>
              <a:t>marisofi.giannouli@un.org</a:t>
            </a:r>
            <a:r>
              <a:rPr lang="en-US" sz="1200">
                <a:latin typeface="Roboto"/>
                <a:ea typeface="Roboto"/>
                <a:cs typeface="Roboto"/>
              </a:rPr>
              <a:t> </a:t>
            </a:r>
          </a:p>
        </p:txBody>
      </p:sp>
      <p:sp>
        <p:nvSpPr>
          <p:cNvPr id="48" name="TextBox 47">
            <a:extLst>
              <a:ext uri="{FF2B5EF4-FFF2-40B4-BE49-F238E27FC236}">
                <a16:creationId xmlns:a16="http://schemas.microsoft.com/office/drawing/2014/main" id="{9769D04F-2D0C-0B2A-4C01-E0BF9735208B}"/>
              </a:ext>
            </a:extLst>
          </p:cNvPr>
          <p:cNvSpPr txBox="1"/>
          <p:nvPr/>
        </p:nvSpPr>
        <p:spPr>
          <a:xfrm>
            <a:off x="1391871" y="3771452"/>
            <a:ext cx="1752207" cy="149319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9pPr>
          </a:lstStyle>
          <a:p>
            <a:r>
              <a:rPr lang="en-US" sz="1213" b="1">
                <a:latin typeface="Roboto" panose="02000000000000000000" pitchFamily="2" charset="0"/>
                <a:ea typeface="Roboto" panose="02000000000000000000" pitchFamily="2" charset="0"/>
                <a:cs typeface="Roboto" panose="02000000000000000000" pitchFamily="2" charset="0"/>
              </a:rPr>
              <a:t>Anya </a:t>
            </a:r>
            <a:r>
              <a:rPr lang="en-US" sz="1213" b="1" err="1">
                <a:latin typeface="Roboto" panose="02000000000000000000" pitchFamily="2" charset="0"/>
                <a:ea typeface="Roboto" panose="02000000000000000000" pitchFamily="2" charset="0"/>
                <a:cs typeface="Roboto" panose="02000000000000000000" pitchFamily="2" charset="0"/>
              </a:rPr>
              <a:t>Magotra</a:t>
            </a:r>
            <a:r>
              <a:rPr lang="en-US" sz="1213" b="1">
                <a:latin typeface="Roboto" panose="02000000000000000000" pitchFamily="2" charset="0"/>
                <a:ea typeface="Roboto" panose="02000000000000000000" pitchFamily="2" charset="0"/>
                <a:cs typeface="Roboto" panose="02000000000000000000" pitchFamily="2" charset="0"/>
              </a:rPr>
              <a:t> </a:t>
            </a:r>
            <a:r>
              <a:rPr lang="en-US" sz="1213">
                <a:latin typeface="Roboto" panose="02000000000000000000" pitchFamily="2" charset="0"/>
                <a:ea typeface="Roboto" panose="02000000000000000000" pitchFamily="2" charset="0"/>
                <a:cs typeface="Roboto" panose="02000000000000000000" pitchFamily="2" charset="0"/>
              </a:rPr>
              <a:t>  Governance and Partnerships - Coordinator</a:t>
            </a:r>
          </a:p>
          <a:p>
            <a:endParaRPr lang="en-US" sz="1213">
              <a:latin typeface="Roboto" panose="02000000000000000000" pitchFamily="2" charset="0"/>
              <a:ea typeface="Roboto" panose="02000000000000000000" pitchFamily="2" charset="0"/>
              <a:cs typeface="Roboto" panose="02000000000000000000" pitchFamily="2" charset="0"/>
            </a:endParaRPr>
          </a:p>
          <a:p>
            <a:r>
              <a:rPr lang="en-US" sz="1213">
                <a:latin typeface="Roboto" panose="02000000000000000000" pitchFamily="2" charset="0"/>
                <a:ea typeface="Roboto" panose="02000000000000000000" pitchFamily="2" charset="0"/>
                <a:cs typeface="Roboto" panose="02000000000000000000" pitchFamily="2" charset="0"/>
                <a:hlinkClick r:id="rId22"/>
              </a:rPr>
              <a:t>anya.magotra@un.org</a:t>
            </a:r>
            <a:r>
              <a:rPr lang="en-US" sz="1213">
                <a:latin typeface="Roboto" panose="02000000000000000000" pitchFamily="2" charset="0"/>
                <a:ea typeface="Roboto" panose="02000000000000000000" pitchFamily="2" charset="0"/>
                <a:cs typeface="Roboto" panose="02000000000000000000" pitchFamily="2" charset="0"/>
              </a:rPr>
              <a:t> </a:t>
            </a:r>
          </a:p>
          <a:p>
            <a:endParaRPr lang="en-US" sz="1213">
              <a:latin typeface="Roboto" panose="02000000000000000000" pitchFamily="2" charset="0"/>
              <a:ea typeface="Roboto" panose="02000000000000000000" pitchFamily="2" charset="0"/>
              <a:cs typeface="Roboto" panose="02000000000000000000" pitchFamily="2" charset="0"/>
            </a:endParaRPr>
          </a:p>
          <a:p>
            <a:endParaRPr lang="en-US" sz="515"/>
          </a:p>
        </p:txBody>
      </p:sp>
      <p:sp>
        <p:nvSpPr>
          <p:cNvPr id="49" name="TextBox 48">
            <a:extLst>
              <a:ext uri="{FF2B5EF4-FFF2-40B4-BE49-F238E27FC236}">
                <a16:creationId xmlns:a16="http://schemas.microsoft.com/office/drawing/2014/main" id="{65B25994-12B1-AFC5-61F2-CCDF46AE723F}"/>
              </a:ext>
            </a:extLst>
          </p:cNvPr>
          <p:cNvSpPr txBox="1"/>
          <p:nvPr/>
        </p:nvSpPr>
        <p:spPr>
          <a:xfrm>
            <a:off x="4393477" y="3928659"/>
            <a:ext cx="1752207" cy="130654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9pPr>
          </a:lstStyle>
          <a:p>
            <a:r>
              <a:rPr lang="en-US" sz="1213" b="1">
                <a:latin typeface="Roboto" panose="02000000000000000000" pitchFamily="2" charset="0"/>
                <a:ea typeface="Roboto" panose="02000000000000000000" pitchFamily="2" charset="0"/>
                <a:cs typeface="Roboto" panose="02000000000000000000" pitchFamily="2" charset="0"/>
              </a:rPr>
              <a:t>Aarti Nain</a:t>
            </a:r>
          </a:p>
          <a:p>
            <a:r>
              <a:rPr lang="en-US" sz="1213">
                <a:latin typeface="Roboto" panose="02000000000000000000" pitchFamily="2" charset="0"/>
                <a:ea typeface="Roboto" panose="02000000000000000000" pitchFamily="2" charset="0"/>
                <a:cs typeface="Roboto" panose="02000000000000000000" pitchFamily="2" charset="0"/>
              </a:rPr>
              <a:t>Advisor for Urban Cooling and Heat Risk Mitigation, India </a:t>
            </a:r>
          </a:p>
          <a:p>
            <a:r>
              <a:rPr lang="en-US" sz="1213" b="1">
                <a:latin typeface="Roboto" panose="02000000000000000000" pitchFamily="2" charset="0"/>
                <a:ea typeface="Roboto" panose="02000000000000000000" pitchFamily="2" charset="0"/>
                <a:cs typeface="Roboto" panose="02000000000000000000" pitchFamily="2" charset="0"/>
              </a:rPr>
              <a:t> </a:t>
            </a:r>
            <a:endParaRPr lang="en-US" sz="1213">
              <a:latin typeface="Roboto" panose="02000000000000000000" pitchFamily="2" charset="0"/>
              <a:ea typeface="Roboto" panose="02000000000000000000" pitchFamily="2" charset="0"/>
              <a:cs typeface="Roboto" panose="02000000000000000000" pitchFamily="2" charset="0"/>
            </a:endParaRPr>
          </a:p>
          <a:p>
            <a:r>
              <a:rPr lang="en-US" sz="1213">
                <a:latin typeface="Roboto" panose="02000000000000000000" pitchFamily="2" charset="0"/>
                <a:ea typeface="Roboto" panose="02000000000000000000" pitchFamily="2" charset="0"/>
                <a:cs typeface="Roboto" panose="02000000000000000000" pitchFamily="2" charset="0"/>
                <a:hlinkClick r:id="rId17"/>
              </a:rPr>
              <a:t>Aarti.Nain@un.org</a:t>
            </a:r>
            <a:r>
              <a:rPr lang="en-US" sz="1213">
                <a:latin typeface="Roboto" panose="02000000000000000000" pitchFamily="2" charset="0"/>
                <a:ea typeface="Roboto" panose="02000000000000000000" pitchFamily="2" charset="0"/>
                <a:cs typeface="Roboto" panose="02000000000000000000" pitchFamily="2" charset="0"/>
              </a:rPr>
              <a:t> </a:t>
            </a:r>
          </a:p>
          <a:p>
            <a:endParaRPr lang="en-US" sz="515"/>
          </a:p>
        </p:txBody>
      </p:sp>
      <p:sp>
        <p:nvSpPr>
          <p:cNvPr id="50" name="TextBox 49">
            <a:extLst>
              <a:ext uri="{FF2B5EF4-FFF2-40B4-BE49-F238E27FC236}">
                <a16:creationId xmlns:a16="http://schemas.microsoft.com/office/drawing/2014/main" id="{0A1F0B47-157C-F069-B214-BDCD1B1FFB01}"/>
              </a:ext>
            </a:extLst>
          </p:cNvPr>
          <p:cNvSpPr txBox="1"/>
          <p:nvPr/>
        </p:nvSpPr>
        <p:spPr>
          <a:xfrm>
            <a:off x="10717145" y="1138858"/>
            <a:ext cx="1393298" cy="121225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9pPr>
          </a:lstStyle>
          <a:p>
            <a:r>
              <a:rPr lang="en-US" sz="1213" b="1">
                <a:latin typeface="Roboto" panose="02000000000000000000" pitchFamily="2" charset="0"/>
                <a:ea typeface="Roboto" panose="02000000000000000000" pitchFamily="2" charset="0"/>
                <a:cs typeface="Roboto" panose="02000000000000000000" pitchFamily="2" charset="0"/>
              </a:rPr>
              <a:t>Luis </a:t>
            </a:r>
            <a:r>
              <a:rPr lang="en-US" sz="1213" b="1" err="1">
                <a:latin typeface="Roboto" panose="02000000000000000000" pitchFamily="2" charset="0"/>
                <a:ea typeface="Roboto" panose="02000000000000000000" pitchFamily="2" charset="0"/>
                <a:cs typeface="Roboto" panose="02000000000000000000" pitchFamily="2" charset="0"/>
              </a:rPr>
              <a:t>Munuera</a:t>
            </a:r>
            <a:r>
              <a:rPr lang="en-US" sz="1213" b="1">
                <a:latin typeface="Roboto" panose="02000000000000000000" pitchFamily="2" charset="0"/>
                <a:ea typeface="Roboto" panose="02000000000000000000" pitchFamily="2" charset="0"/>
                <a:cs typeface="Roboto" panose="02000000000000000000" pitchFamily="2" charset="0"/>
              </a:rPr>
              <a:t> </a:t>
            </a:r>
          </a:p>
          <a:p>
            <a:r>
              <a:rPr lang="en-US" sz="1213">
                <a:latin typeface="Roboto" panose="02000000000000000000" pitchFamily="2" charset="0"/>
                <a:ea typeface="Roboto" panose="02000000000000000000" pitchFamily="2" charset="0"/>
                <a:cs typeface="Roboto" panose="02000000000000000000" pitchFamily="2" charset="0"/>
              </a:rPr>
              <a:t>Project Manager – Urban Energy Global  </a:t>
            </a:r>
          </a:p>
          <a:p>
            <a:r>
              <a:rPr lang="en-US" sz="1213">
                <a:latin typeface="Roboto" panose="02000000000000000000" pitchFamily="2" charset="0"/>
                <a:ea typeface="Roboto" panose="02000000000000000000" pitchFamily="2" charset="0"/>
                <a:cs typeface="Roboto" panose="02000000000000000000" pitchFamily="2" charset="0"/>
                <a:hlinkClick r:id="rId23"/>
              </a:rPr>
              <a:t>munuera.luis@gmail.com</a:t>
            </a:r>
            <a:r>
              <a:rPr lang="en-US" sz="1213">
                <a:latin typeface="Roboto" panose="02000000000000000000" pitchFamily="2" charset="0"/>
                <a:ea typeface="Roboto" panose="02000000000000000000" pitchFamily="2" charset="0"/>
                <a:cs typeface="Roboto" panose="02000000000000000000" pitchFamily="2" charset="0"/>
              </a:rPr>
              <a:t> </a:t>
            </a:r>
            <a:endParaRPr lang="en-US" sz="515"/>
          </a:p>
        </p:txBody>
      </p:sp>
      <p:pic>
        <p:nvPicPr>
          <p:cNvPr id="52" name="Picture 51" descr="A person in a black turtleneck&#10;&#10;Description automatically generated">
            <a:extLst>
              <a:ext uri="{FF2B5EF4-FFF2-40B4-BE49-F238E27FC236}">
                <a16:creationId xmlns:a16="http://schemas.microsoft.com/office/drawing/2014/main" id="{2DEFC195-6354-E94F-94E2-C8FB2D14CBB2}"/>
              </a:ext>
            </a:extLst>
          </p:cNvPr>
          <p:cNvPicPr>
            <a:picLocks noChangeAspect="1"/>
          </p:cNvPicPr>
          <p:nvPr/>
        </p:nvPicPr>
        <p:blipFill>
          <a:blip r:embed="rId24"/>
          <a:stretch>
            <a:fillRect/>
          </a:stretch>
        </p:blipFill>
        <p:spPr>
          <a:xfrm>
            <a:off x="3060370" y="3913462"/>
            <a:ext cx="1296826" cy="1296826"/>
          </a:xfrm>
          <a:prstGeom prst="rect">
            <a:avLst/>
          </a:prstGeom>
        </p:spPr>
      </p:pic>
      <p:sp>
        <p:nvSpPr>
          <p:cNvPr id="53" name="TextBox 52">
            <a:extLst>
              <a:ext uri="{FF2B5EF4-FFF2-40B4-BE49-F238E27FC236}">
                <a16:creationId xmlns:a16="http://schemas.microsoft.com/office/drawing/2014/main" id="{B13066A5-8C1F-F328-73AA-05E8DF15D940}"/>
              </a:ext>
            </a:extLst>
          </p:cNvPr>
          <p:cNvSpPr txBox="1"/>
          <p:nvPr/>
        </p:nvSpPr>
        <p:spPr>
          <a:xfrm>
            <a:off x="1408647" y="5295662"/>
            <a:ext cx="1725115" cy="111989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9pPr>
          </a:lstStyle>
          <a:p>
            <a:r>
              <a:rPr lang="en-US" sz="1213" b="1">
                <a:latin typeface="Roboto" panose="02000000000000000000" pitchFamily="2" charset="0"/>
                <a:ea typeface="Roboto" panose="02000000000000000000" pitchFamily="2" charset="0"/>
                <a:cs typeface="Roboto" panose="02000000000000000000" pitchFamily="2" charset="0"/>
              </a:rPr>
              <a:t>Priscah  Osir</a:t>
            </a:r>
          </a:p>
          <a:p>
            <a:r>
              <a:rPr lang="en-US" sz="1213">
                <a:latin typeface="Roboto" panose="02000000000000000000" pitchFamily="2" charset="0"/>
                <a:ea typeface="Roboto" panose="02000000000000000000" pitchFamily="2" charset="0"/>
                <a:cs typeface="Roboto" panose="02000000000000000000" pitchFamily="2" charset="0"/>
              </a:rPr>
              <a:t>Project Management Support</a:t>
            </a:r>
          </a:p>
          <a:p>
            <a:endParaRPr lang="en-US" sz="1213">
              <a:latin typeface="Roboto" panose="02000000000000000000" pitchFamily="2" charset="0"/>
              <a:ea typeface="Roboto" panose="02000000000000000000" pitchFamily="2" charset="0"/>
              <a:cs typeface="Roboto" panose="02000000000000000000" pitchFamily="2" charset="0"/>
            </a:endParaRPr>
          </a:p>
          <a:p>
            <a:r>
              <a:rPr lang="en-US" sz="1213">
                <a:latin typeface="Roboto" panose="02000000000000000000" pitchFamily="2" charset="0"/>
                <a:ea typeface="Roboto" panose="02000000000000000000" pitchFamily="2" charset="0"/>
                <a:cs typeface="Roboto" panose="02000000000000000000" pitchFamily="2" charset="0"/>
                <a:hlinkClick r:id="rId17"/>
              </a:rPr>
              <a:t>Priscah.osir@un.org</a:t>
            </a:r>
            <a:r>
              <a:rPr lang="en-US" sz="1213">
                <a:latin typeface="Roboto" panose="02000000000000000000" pitchFamily="2" charset="0"/>
                <a:ea typeface="Roboto" panose="02000000000000000000" pitchFamily="2" charset="0"/>
                <a:cs typeface="Roboto" panose="02000000000000000000" pitchFamily="2" charset="0"/>
              </a:rPr>
              <a:t> </a:t>
            </a:r>
          </a:p>
          <a:p>
            <a:endParaRPr lang="en-US" sz="515"/>
          </a:p>
        </p:txBody>
      </p:sp>
      <p:pic>
        <p:nvPicPr>
          <p:cNvPr id="55" name="Picture 54" descr="A person speaking into a microphone&#10;&#10;Description automatically generated">
            <a:extLst>
              <a:ext uri="{FF2B5EF4-FFF2-40B4-BE49-F238E27FC236}">
                <a16:creationId xmlns:a16="http://schemas.microsoft.com/office/drawing/2014/main" id="{5D521BF8-CF2C-BF36-7369-5398BABCBCF3}"/>
              </a:ext>
            </a:extLst>
          </p:cNvPr>
          <p:cNvPicPr>
            <a:picLocks noChangeAspect="1"/>
          </p:cNvPicPr>
          <p:nvPr/>
        </p:nvPicPr>
        <p:blipFill>
          <a:blip r:embed="rId25"/>
          <a:stretch>
            <a:fillRect/>
          </a:stretch>
        </p:blipFill>
        <p:spPr>
          <a:xfrm>
            <a:off x="3025611" y="5272246"/>
            <a:ext cx="1380629" cy="1380629"/>
          </a:xfrm>
          <a:prstGeom prst="rect">
            <a:avLst/>
          </a:prstGeom>
        </p:spPr>
      </p:pic>
      <p:sp>
        <p:nvSpPr>
          <p:cNvPr id="56" name="TextBox 55">
            <a:extLst>
              <a:ext uri="{FF2B5EF4-FFF2-40B4-BE49-F238E27FC236}">
                <a16:creationId xmlns:a16="http://schemas.microsoft.com/office/drawing/2014/main" id="{F41965B1-D704-76EC-BD04-25BC50742FDA}"/>
              </a:ext>
            </a:extLst>
          </p:cNvPr>
          <p:cNvSpPr txBox="1"/>
          <p:nvPr/>
        </p:nvSpPr>
        <p:spPr>
          <a:xfrm>
            <a:off x="7438112" y="3898966"/>
            <a:ext cx="1753827" cy="130654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9pPr>
          </a:lstStyle>
          <a:p>
            <a:r>
              <a:rPr lang="en-US" sz="1213" b="1">
                <a:latin typeface="Roboto" panose="02000000000000000000" pitchFamily="2" charset="0"/>
                <a:ea typeface="Roboto" panose="02000000000000000000" pitchFamily="2" charset="0"/>
                <a:cs typeface="Roboto" panose="02000000000000000000" pitchFamily="2" charset="0"/>
              </a:rPr>
              <a:t>Leyla </a:t>
            </a:r>
            <a:r>
              <a:rPr lang="en-US" sz="1213" b="1" err="1">
                <a:latin typeface="Roboto" panose="02000000000000000000" pitchFamily="2" charset="0"/>
                <a:ea typeface="Roboto" panose="02000000000000000000" pitchFamily="2" charset="0"/>
                <a:cs typeface="Roboto" panose="02000000000000000000" pitchFamily="2" charset="0"/>
              </a:rPr>
              <a:t>Prézelin</a:t>
            </a:r>
            <a:endParaRPr lang="en-US" sz="1213" b="1">
              <a:latin typeface="Roboto" panose="02000000000000000000" pitchFamily="2" charset="0"/>
              <a:ea typeface="Roboto" panose="02000000000000000000" pitchFamily="2" charset="0"/>
              <a:cs typeface="Roboto" panose="02000000000000000000" pitchFamily="2" charset="0"/>
            </a:endParaRPr>
          </a:p>
          <a:p>
            <a:r>
              <a:rPr lang="en-US" sz="1213">
                <a:latin typeface="Roboto" panose="02000000000000000000" pitchFamily="2" charset="0"/>
                <a:ea typeface="Roboto" panose="02000000000000000000" pitchFamily="2" charset="0"/>
                <a:cs typeface="Roboto" panose="02000000000000000000" pitchFamily="2" charset="0"/>
              </a:rPr>
              <a:t>Junior Project Specialist, Passive Cooling</a:t>
            </a:r>
          </a:p>
          <a:p>
            <a:endParaRPr lang="en-US" sz="1213">
              <a:latin typeface="Roboto" panose="02000000000000000000" pitchFamily="2" charset="0"/>
              <a:ea typeface="Roboto" panose="02000000000000000000" pitchFamily="2" charset="0"/>
              <a:cs typeface="Roboto" panose="02000000000000000000" pitchFamily="2" charset="0"/>
            </a:endParaRPr>
          </a:p>
          <a:p>
            <a:r>
              <a:rPr lang="en-US" sz="1213">
                <a:latin typeface="Roboto" panose="02000000000000000000" pitchFamily="2" charset="0"/>
                <a:ea typeface="Roboto" panose="02000000000000000000" pitchFamily="2" charset="0"/>
                <a:cs typeface="Roboto" panose="02000000000000000000" pitchFamily="2" charset="0"/>
              </a:rPr>
              <a:t> </a:t>
            </a:r>
            <a:r>
              <a:rPr lang="en-US" sz="1213">
                <a:latin typeface="Roboto" panose="02000000000000000000" pitchFamily="2" charset="0"/>
                <a:ea typeface="Roboto" panose="02000000000000000000" pitchFamily="2" charset="0"/>
                <a:cs typeface="Roboto" panose="02000000000000000000" pitchFamily="2" charset="0"/>
                <a:hlinkClick r:id="rId26"/>
              </a:rPr>
              <a:t>leyla.prezelin@un.org</a:t>
            </a:r>
            <a:r>
              <a:rPr lang="en-US" sz="1213">
                <a:latin typeface="Roboto" panose="02000000000000000000" pitchFamily="2" charset="0"/>
                <a:ea typeface="Roboto" panose="02000000000000000000" pitchFamily="2" charset="0"/>
                <a:cs typeface="Roboto" panose="02000000000000000000" pitchFamily="2" charset="0"/>
              </a:rPr>
              <a:t> </a:t>
            </a:r>
          </a:p>
          <a:p>
            <a:endParaRPr lang="en-US" sz="515"/>
          </a:p>
        </p:txBody>
      </p:sp>
      <p:sp>
        <p:nvSpPr>
          <p:cNvPr id="57" name="TextBox 56">
            <a:extLst>
              <a:ext uri="{FF2B5EF4-FFF2-40B4-BE49-F238E27FC236}">
                <a16:creationId xmlns:a16="http://schemas.microsoft.com/office/drawing/2014/main" id="{36DF9E7E-A8E1-F74D-3946-2141836AF52F}"/>
              </a:ext>
            </a:extLst>
          </p:cNvPr>
          <p:cNvSpPr txBox="1"/>
          <p:nvPr/>
        </p:nvSpPr>
        <p:spPr>
          <a:xfrm>
            <a:off x="4431969" y="5309289"/>
            <a:ext cx="1752207" cy="121225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9pPr>
          </a:lstStyle>
          <a:p>
            <a:r>
              <a:rPr lang="en-US" sz="1213" b="1">
                <a:latin typeface="Roboto" panose="02000000000000000000" pitchFamily="2" charset="0"/>
                <a:ea typeface="Roboto" panose="02000000000000000000" pitchFamily="2" charset="0"/>
                <a:cs typeface="Roboto" panose="02000000000000000000" pitchFamily="2" charset="0"/>
              </a:rPr>
              <a:t>Parimita Mohanty</a:t>
            </a:r>
          </a:p>
          <a:p>
            <a:r>
              <a:rPr lang="en-US" sz="1213">
                <a:latin typeface="Roboto" panose="02000000000000000000" pitchFamily="2" charset="0"/>
                <a:ea typeface="Roboto" panose="02000000000000000000" pitchFamily="2" charset="0"/>
                <a:cs typeface="Roboto" panose="02000000000000000000" pitchFamily="2" charset="0"/>
              </a:rPr>
              <a:t>Senior Advisor – Cooling -Cold Chain Finance in Asia</a:t>
            </a:r>
          </a:p>
          <a:p>
            <a:endParaRPr lang="en-US" sz="1213">
              <a:latin typeface="Roboto" panose="02000000000000000000" pitchFamily="2" charset="0"/>
              <a:ea typeface="Roboto" panose="02000000000000000000" pitchFamily="2" charset="0"/>
              <a:cs typeface="Roboto" panose="02000000000000000000" pitchFamily="2" charset="0"/>
            </a:endParaRPr>
          </a:p>
          <a:p>
            <a:r>
              <a:rPr lang="fi-FI" sz="1213">
                <a:latin typeface="Roboto" panose="02000000000000000000" pitchFamily="2" charset="0"/>
                <a:ea typeface="Roboto" panose="02000000000000000000" pitchFamily="2" charset="0"/>
                <a:cs typeface="Roboto" panose="02000000000000000000" pitchFamily="2" charset="0"/>
                <a:hlinkClick r:id="rId27"/>
              </a:rPr>
              <a:t>mohantyp@un.org</a:t>
            </a:r>
            <a:r>
              <a:rPr lang="fi-FI" sz="1213">
                <a:latin typeface="Roboto" panose="02000000000000000000" pitchFamily="2" charset="0"/>
                <a:ea typeface="Roboto" panose="02000000000000000000" pitchFamily="2" charset="0"/>
                <a:cs typeface="Roboto" panose="02000000000000000000" pitchFamily="2" charset="0"/>
              </a:rPr>
              <a:t> </a:t>
            </a:r>
            <a:endParaRPr lang="en-US" sz="1213">
              <a:latin typeface="Roboto" panose="02000000000000000000" pitchFamily="2" charset="0"/>
              <a:ea typeface="Roboto" panose="02000000000000000000" pitchFamily="2" charset="0"/>
              <a:cs typeface="Roboto" panose="02000000000000000000" pitchFamily="2" charset="0"/>
            </a:endParaRPr>
          </a:p>
        </p:txBody>
      </p:sp>
      <p:pic>
        <p:nvPicPr>
          <p:cNvPr id="63" name="Picture 62" descr="A person smiling for a picture&#10;&#10;Description automatically generated">
            <a:extLst>
              <a:ext uri="{FF2B5EF4-FFF2-40B4-BE49-F238E27FC236}">
                <a16:creationId xmlns:a16="http://schemas.microsoft.com/office/drawing/2014/main" id="{FBB92A84-3F64-299B-A583-DB03AFB8F275}"/>
              </a:ext>
            </a:extLst>
          </p:cNvPr>
          <p:cNvPicPr>
            <a:picLocks noChangeAspect="1"/>
          </p:cNvPicPr>
          <p:nvPr/>
        </p:nvPicPr>
        <p:blipFill>
          <a:blip r:embed="rId28"/>
          <a:stretch>
            <a:fillRect/>
          </a:stretch>
        </p:blipFill>
        <p:spPr>
          <a:xfrm>
            <a:off x="6036118" y="5309289"/>
            <a:ext cx="1306544" cy="1306544"/>
          </a:xfrm>
          <a:prstGeom prst="rect">
            <a:avLst/>
          </a:prstGeom>
        </p:spPr>
      </p:pic>
      <p:sp>
        <p:nvSpPr>
          <p:cNvPr id="64" name="TextBox 63">
            <a:extLst>
              <a:ext uri="{FF2B5EF4-FFF2-40B4-BE49-F238E27FC236}">
                <a16:creationId xmlns:a16="http://schemas.microsoft.com/office/drawing/2014/main" id="{438A23FB-4B42-FA3A-FFFA-B0F399831326}"/>
              </a:ext>
            </a:extLst>
          </p:cNvPr>
          <p:cNvSpPr txBox="1"/>
          <p:nvPr/>
        </p:nvSpPr>
        <p:spPr>
          <a:xfrm>
            <a:off x="7411470" y="5329971"/>
            <a:ext cx="1752207" cy="121225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9pPr>
          </a:lstStyle>
          <a:p>
            <a:r>
              <a:rPr lang="en-US" sz="1213" b="1">
                <a:latin typeface="Roboto" panose="02000000000000000000" pitchFamily="2" charset="0"/>
                <a:ea typeface="Roboto" panose="02000000000000000000" pitchFamily="2" charset="0"/>
                <a:cs typeface="Roboto" panose="02000000000000000000" pitchFamily="2" charset="0"/>
              </a:rPr>
              <a:t>Sophie Loran </a:t>
            </a:r>
          </a:p>
          <a:p>
            <a:r>
              <a:rPr lang="en-US" sz="1213">
                <a:latin typeface="Roboto" panose="02000000000000000000" pitchFamily="2" charset="0"/>
                <a:ea typeface="Roboto" panose="02000000000000000000" pitchFamily="2" charset="0"/>
                <a:cs typeface="Roboto" panose="02000000000000000000" pitchFamily="2" charset="0"/>
              </a:rPr>
              <a:t>Global Lead – Advocacy and Communications</a:t>
            </a:r>
          </a:p>
          <a:p>
            <a:endParaRPr lang="en-US" sz="1213">
              <a:latin typeface="Roboto" panose="02000000000000000000" pitchFamily="2" charset="0"/>
              <a:ea typeface="Roboto" panose="02000000000000000000" pitchFamily="2" charset="0"/>
              <a:cs typeface="Roboto" panose="02000000000000000000" pitchFamily="2" charset="0"/>
            </a:endParaRPr>
          </a:p>
          <a:p>
            <a:r>
              <a:rPr lang="fi-FI" sz="1213">
                <a:latin typeface="Roboto" panose="02000000000000000000" pitchFamily="2" charset="0"/>
                <a:ea typeface="Roboto" panose="02000000000000000000" pitchFamily="2" charset="0"/>
                <a:cs typeface="Roboto" panose="02000000000000000000" pitchFamily="2" charset="0"/>
                <a:hlinkClick r:id="rId29"/>
              </a:rPr>
              <a:t>Sophie.loran@un.org</a:t>
            </a:r>
            <a:r>
              <a:rPr lang="fi-FI" sz="1213">
                <a:latin typeface="Roboto" panose="02000000000000000000" pitchFamily="2" charset="0"/>
                <a:ea typeface="Roboto" panose="02000000000000000000" pitchFamily="2" charset="0"/>
                <a:cs typeface="Roboto" panose="02000000000000000000" pitchFamily="2" charset="0"/>
              </a:rPr>
              <a:t> </a:t>
            </a:r>
            <a:endParaRPr lang="en-US" sz="1213">
              <a:latin typeface="Roboto" panose="02000000000000000000" pitchFamily="2" charset="0"/>
              <a:ea typeface="Roboto" panose="02000000000000000000" pitchFamily="2" charset="0"/>
              <a:cs typeface="Roboto" panose="02000000000000000000" pitchFamily="2" charset="0"/>
            </a:endParaRPr>
          </a:p>
        </p:txBody>
      </p:sp>
      <p:pic>
        <p:nvPicPr>
          <p:cNvPr id="66" name="Picture 65" descr="A person with dark hair wearing a white jacket&#10;&#10;Description automatically generated">
            <a:extLst>
              <a:ext uri="{FF2B5EF4-FFF2-40B4-BE49-F238E27FC236}">
                <a16:creationId xmlns:a16="http://schemas.microsoft.com/office/drawing/2014/main" id="{F268873D-797D-F4A0-1A20-AF1D2228CF46}"/>
              </a:ext>
            </a:extLst>
          </p:cNvPr>
          <p:cNvPicPr>
            <a:picLocks noChangeAspect="1"/>
          </p:cNvPicPr>
          <p:nvPr/>
        </p:nvPicPr>
        <p:blipFill>
          <a:blip r:embed="rId30"/>
          <a:stretch>
            <a:fillRect/>
          </a:stretch>
        </p:blipFill>
        <p:spPr>
          <a:xfrm>
            <a:off x="9241577" y="5329971"/>
            <a:ext cx="1337241" cy="1337241"/>
          </a:xfrm>
          <a:prstGeom prst="rect">
            <a:avLst/>
          </a:prstGeom>
        </p:spPr>
      </p:pic>
      <p:sp>
        <p:nvSpPr>
          <p:cNvPr id="67" name="TextBox 66">
            <a:extLst>
              <a:ext uri="{FF2B5EF4-FFF2-40B4-BE49-F238E27FC236}">
                <a16:creationId xmlns:a16="http://schemas.microsoft.com/office/drawing/2014/main" id="{0F40AC47-5415-CA64-A015-4E084583D5F1}"/>
              </a:ext>
            </a:extLst>
          </p:cNvPr>
          <p:cNvSpPr txBox="1"/>
          <p:nvPr/>
        </p:nvSpPr>
        <p:spPr>
          <a:xfrm>
            <a:off x="10646264" y="5395299"/>
            <a:ext cx="1752207" cy="139890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9pPr>
          </a:lstStyle>
          <a:p>
            <a:r>
              <a:rPr lang="en-US" sz="1213" b="1">
                <a:latin typeface="Roboto" panose="02000000000000000000" pitchFamily="2" charset="0"/>
                <a:ea typeface="Roboto" panose="02000000000000000000" pitchFamily="2" charset="0"/>
                <a:cs typeface="Roboto" panose="02000000000000000000" pitchFamily="2" charset="0"/>
              </a:rPr>
              <a:t>Lily Riahi </a:t>
            </a:r>
          </a:p>
          <a:p>
            <a:r>
              <a:rPr lang="en-US" sz="1213">
                <a:latin typeface="Roboto" panose="02000000000000000000" pitchFamily="2" charset="0"/>
                <a:ea typeface="Roboto" panose="02000000000000000000" pitchFamily="2" charset="0"/>
                <a:cs typeface="Roboto" panose="02000000000000000000" pitchFamily="2" charset="0"/>
              </a:rPr>
              <a:t>Global Coordinator, Cool Coalition and Urban Energy</a:t>
            </a:r>
          </a:p>
          <a:p>
            <a:endParaRPr lang="en-US" sz="1213">
              <a:latin typeface="Roboto" panose="02000000000000000000" pitchFamily="2" charset="0"/>
              <a:ea typeface="Roboto" panose="02000000000000000000" pitchFamily="2" charset="0"/>
              <a:cs typeface="Roboto" panose="02000000000000000000" pitchFamily="2" charset="0"/>
            </a:endParaRPr>
          </a:p>
          <a:p>
            <a:r>
              <a:rPr lang="fi-FI" sz="1213">
                <a:latin typeface="Roboto" panose="02000000000000000000" pitchFamily="2" charset="0"/>
                <a:ea typeface="Roboto" panose="02000000000000000000" pitchFamily="2" charset="0"/>
                <a:cs typeface="Roboto" panose="02000000000000000000" pitchFamily="2" charset="0"/>
                <a:hlinkClick r:id="rId31"/>
              </a:rPr>
              <a:t>Lily.riahi@un.org</a:t>
            </a:r>
            <a:endParaRPr lang="fi-FI" sz="1213">
              <a:latin typeface="Roboto" panose="02000000000000000000" pitchFamily="2" charset="0"/>
              <a:ea typeface="Roboto" panose="02000000000000000000" pitchFamily="2" charset="0"/>
              <a:cs typeface="Roboto" panose="02000000000000000000" pitchFamily="2" charset="0"/>
            </a:endParaRPr>
          </a:p>
          <a:p>
            <a:endParaRPr lang="en-US" sz="1213">
              <a:latin typeface="Roboto" panose="02000000000000000000" pitchFamily="2" charset="0"/>
              <a:ea typeface="Roboto" panose="02000000000000000000" pitchFamily="2" charset="0"/>
              <a:cs typeface="Roboto" panose="02000000000000000000" pitchFamily="2" charset="0"/>
            </a:endParaRPr>
          </a:p>
        </p:txBody>
      </p:sp>
      <p:pic>
        <p:nvPicPr>
          <p:cNvPr id="2" name="Picture 1">
            <a:extLst>
              <a:ext uri="{FF2B5EF4-FFF2-40B4-BE49-F238E27FC236}">
                <a16:creationId xmlns:a16="http://schemas.microsoft.com/office/drawing/2014/main" id="{DDFFBE86-9AD9-3754-B5E9-7A3AE675E5CC}"/>
              </a:ext>
            </a:extLst>
          </p:cNvPr>
          <p:cNvPicPr>
            <a:picLocks noChangeAspect="1"/>
          </p:cNvPicPr>
          <p:nvPr/>
        </p:nvPicPr>
        <p:blipFill>
          <a:blip r:embed="rId32"/>
          <a:stretch>
            <a:fillRect/>
          </a:stretch>
        </p:blipFill>
        <p:spPr>
          <a:xfrm>
            <a:off x="9264569" y="2527139"/>
            <a:ext cx="1388963" cy="1398607"/>
          </a:xfrm>
          <a:prstGeom prst="rect">
            <a:avLst/>
          </a:prstGeom>
        </p:spPr>
      </p:pic>
    </p:spTree>
    <p:extLst>
      <p:ext uri="{BB962C8B-B14F-4D97-AF65-F5344CB8AC3E}">
        <p14:creationId xmlns:p14="http://schemas.microsoft.com/office/powerpoint/2010/main" val="630911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5B247-D4E8-0734-ADAC-43C60BA8857F}"/>
            </a:ext>
          </a:extLst>
        </p:cNvPr>
        <p:cNvGrpSpPr/>
        <p:nvPr/>
      </p:nvGrpSpPr>
      <p:grpSpPr>
        <a:xfrm>
          <a:off x="0" y="0"/>
          <a:ext cx="0" cy="0"/>
          <a:chOff x="0" y="0"/>
          <a:chExt cx="0" cy="0"/>
        </a:xfrm>
      </p:grpSpPr>
      <p:pic>
        <p:nvPicPr>
          <p:cNvPr id="51" name="Picture 60">
            <a:extLst>
              <a:ext uri="{FF2B5EF4-FFF2-40B4-BE49-F238E27FC236}">
                <a16:creationId xmlns:a16="http://schemas.microsoft.com/office/drawing/2014/main" id="{CB1AC2E8-833B-2FCA-DF0C-73571AD36973}"/>
              </a:ext>
            </a:extLst>
          </p:cNvPr>
          <p:cNvPicPr>
            <a:picLocks noChangeAspect="1" noChangeArrowheads="1"/>
          </p:cNvPicPr>
          <p:nvPr/>
        </p:nvPicPr>
        <p:blipFill>
          <a:blip r:embed="rId2">
            <a:alphaModFix amt="17000"/>
            <a:extLst>
              <a:ext uri="{28A0092B-C50C-407E-A947-70E740481C1C}">
                <a14:useLocalDpi xmlns:a14="http://schemas.microsoft.com/office/drawing/2010/main" val="0"/>
              </a:ext>
            </a:extLst>
          </a:blip>
          <a:srcRect/>
          <a:stretch>
            <a:fillRect/>
          </a:stretch>
        </p:blipFill>
        <p:spPr bwMode="auto">
          <a:xfrm>
            <a:off x="539377" y="1455840"/>
            <a:ext cx="10897602" cy="4947902"/>
          </a:xfrm>
          <a:prstGeom prst="rect">
            <a:avLst/>
          </a:prstGeom>
          <a:noFill/>
          <a:extLst>
            <a:ext uri="{909E8E84-426E-40DD-AFC4-6F175D3DCCD1}">
              <a14:hiddenFill xmlns:a14="http://schemas.microsoft.com/office/drawing/2010/main">
                <a:solidFill>
                  <a:srgbClr val="FFFFFF"/>
                </a:solidFill>
              </a14:hiddenFill>
            </a:ext>
          </a:extLst>
        </p:spPr>
      </p:pic>
      <p:cxnSp>
        <p:nvCxnSpPr>
          <p:cNvPr id="46" name="Straight Connector 45">
            <a:extLst>
              <a:ext uri="{FF2B5EF4-FFF2-40B4-BE49-F238E27FC236}">
                <a16:creationId xmlns:a16="http://schemas.microsoft.com/office/drawing/2014/main" id="{15CAAC84-8E97-6E9F-B838-0A6060C2CBB6}"/>
              </a:ext>
            </a:extLst>
          </p:cNvPr>
          <p:cNvCxnSpPr>
            <a:cxnSpLocks/>
          </p:cNvCxnSpPr>
          <p:nvPr/>
        </p:nvCxnSpPr>
        <p:spPr>
          <a:xfrm>
            <a:off x="555171" y="6350001"/>
            <a:ext cx="10940143" cy="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D2445AF8-1223-0BDB-3AA5-916136EC4D98}"/>
              </a:ext>
            </a:extLst>
          </p:cNvPr>
          <p:cNvCxnSpPr>
            <a:cxnSpLocks/>
          </p:cNvCxnSpPr>
          <p:nvPr/>
        </p:nvCxnSpPr>
        <p:spPr>
          <a:xfrm>
            <a:off x="555171" y="1213374"/>
            <a:ext cx="10940143" cy="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sp>
        <p:nvSpPr>
          <p:cNvPr id="11" name="TextBox 55">
            <a:extLst>
              <a:ext uri="{FF2B5EF4-FFF2-40B4-BE49-F238E27FC236}">
                <a16:creationId xmlns:a16="http://schemas.microsoft.com/office/drawing/2014/main" id="{8A44ECF8-8056-A59F-CC91-33E8522AA7D0}"/>
              </a:ext>
            </a:extLst>
          </p:cNvPr>
          <p:cNvSpPr txBox="1"/>
          <p:nvPr/>
        </p:nvSpPr>
        <p:spPr>
          <a:xfrm>
            <a:off x="1209365" y="3637261"/>
            <a:ext cx="3122791" cy="692497"/>
          </a:xfrm>
          <a:prstGeom prst="rect">
            <a:avLst/>
          </a:prstGeom>
          <a:noFill/>
        </p:spPr>
        <p:txBody>
          <a:bodyPr wrap="square" lIns="91440" tIns="45720" rIns="91440" bIns="45720" rtlCol="0" anchor="t">
            <a:spAutoFit/>
          </a:bodyPr>
          <a:lstStyle/>
          <a:p>
            <a:pPr algn="ctr"/>
            <a:r>
              <a:rPr lang="en-GB" sz="1300" b="1">
                <a:latin typeface="Roboto"/>
                <a:ea typeface="Roboto"/>
                <a:cs typeface="Roboto"/>
              </a:rPr>
              <a:t>Axum Teferra</a:t>
            </a:r>
          </a:p>
          <a:p>
            <a:pPr algn="ctr"/>
            <a:r>
              <a:rPr lang="en-US" sz="1300">
                <a:latin typeface="Roboto" panose="02000000000000000000" pitchFamily="2" charset="0"/>
                <a:ea typeface="Roboto" panose="02000000000000000000" pitchFamily="2" charset="0"/>
              </a:rPr>
              <a:t>Associate Director</a:t>
            </a:r>
            <a:br>
              <a:rPr lang="en-US" sz="1300">
                <a:latin typeface="Roboto" panose="02000000000000000000" pitchFamily="2" charset="0"/>
                <a:ea typeface="Roboto" panose="02000000000000000000" pitchFamily="2" charset="0"/>
              </a:rPr>
            </a:br>
            <a:r>
              <a:rPr lang="en-US" sz="1300">
                <a:latin typeface="Roboto" panose="02000000000000000000" pitchFamily="2" charset="0"/>
                <a:ea typeface="Roboto" panose="02000000000000000000" pitchFamily="2" charset="0"/>
              </a:rPr>
              <a:t>Clean Cooling Collaborative</a:t>
            </a:r>
            <a:endParaRPr lang="en-US" sz="1300">
              <a:latin typeface="Roboto"/>
              <a:ea typeface="Roboto"/>
              <a:cs typeface="Roboto"/>
            </a:endParaRPr>
          </a:p>
        </p:txBody>
      </p:sp>
      <p:pic>
        <p:nvPicPr>
          <p:cNvPr id="7" name="Image 6" descr="Une image contenant Visage humain, personne, sourire, arbre&#10;&#10;Description générée automatiquement">
            <a:extLst>
              <a:ext uri="{FF2B5EF4-FFF2-40B4-BE49-F238E27FC236}">
                <a16:creationId xmlns:a16="http://schemas.microsoft.com/office/drawing/2014/main" id="{5521F01E-0F68-C8B4-0B4C-7CA37BE725E5}"/>
              </a:ext>
            </a:extLst>
          </p:cNvPr>
          <p:cNvPicPr>
            <a:picLocks noChangeAspect="1"/>
          </p:cNvPicPr>
          <p:nvPr/>
        </p:nvPicPr>
        <p:blipFill>
          <a:blip r:embed="rId3"/>
          <a:stretch>
            <a:fillRect/>
          </a:stretch>
        </p:blipFill>
        <p:spPr>
          <a:xfrm>
            <a:off x="3425093" y="2325294"/>
            <a:ext cx="1456394" cy="1456394"/>
          </a:xfrm>
          <a:prstGeom prst="rect">
            <a:avLst/>
          </a:prstGeom>
        </p:spPr>
      </p:pic>
      <p:pic>
        <p:nvPicPr>
          <p:cNvPr id="9" name="Image 8">
            <a:extLst>
              <a:ext uri="{FF2B5EF4-FFF2-40B4-BE49-F238E27FC236}">
                <a16:creationId xmlns:a16="http://schemas.microsoft.com/office/drawing/2014/main" id="{04A2101E-D4E3-36BB-AA48-CF1CDC085DD0}"/>
              </a:ext>
            </a:extLst>
          </p:cNvPr>
          <p:cNvPicPr>
            <a:picLocks noChangeAspect="1"/>
          </p:cNvPicPr>
          <p:nvPr/>
        </p:nvPicPr>
        <p:blipFill>
          <a:blip r:embed="rId4"/>
          <a:srcRect/>
          <a:stretch/>
        </p:blipFill>
        <p:spPr>
          <a:xfrm>
            <a:off x="9236148" y="2325293"/>
            <a:ext cx="1451120" cy="1456394"/>
          </a:xfrm>
          <a:prstGeom prst="rect">
            <a:avLst/>
          </a:prstGeom>
        </p:spPr>
      </p:pic>
      <p:sp>
        <p:nvSpPr>
          <p:cNvPr id="2" name="TextBox 3">
            <a:extLst>
              <a:ext uri="{FF2B5EF4-FFF2-40B4-BE49-F238E27FC236}">
                <a16:creationId xmlns:a16="http://schemas.microsoft.com/office/drawing/2014/main" id="{08E5B3E0-2A1B-9E9A-2C78-633709A1B7AB}"/>
              </a:ext>
            </a:extLst>
          </p:cNvPr>
          <p:cNvSpPr txBox="1"/>
          <p:nvPr/>
        </p:nvSpPr>
        <p:spPr>
          <a:xfrm>
            <a:off x="465612" y="331723"/>
            <a:ext cx="3975907" cy="546303"/>
          </a:xfrm>
          <a:prstGeom prst="rect">
            <a:avLst/>
          </a:prstGeom>
          <a:noFill/>
        </p:spPr>
        <p:txBody>
          <a:bodyPr wrap="square" lIns="91440" tIns="45720" rIns="91440" bIns="45720" rtlCol="0" anchor="t">
            <a:spAutoFit/>
          </a:bodyPr>
          <a:ls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859">
              <a:buClrTx/>
              <a:defRPr/>
            </a:pPr>
            <a:r>
              <a:rPr lang="en-US" sz="2950" b="1" kern="1200">
                <a:solidFill>
                  <a:srgbClr val="00B0F0"/>
                </a:solidFill>
                <a:latin typeface="Roboto"/>
                <a:ea typeface="Roboto"/>
                <a:cs typeface="Roboto"/>
              </a:rPr>
              <a:t>Meeting Co-chairs</a:t>
            </a:r>
            <a:endParaRPr lang="en-US" sz="2998" b="1" kern="1200">
              <a:solidFill>
                <a:srgbClr val="00B0F0"/>
              </a:solidFill>
              <a:latin typeface="Roboto" panose="02000000000000000000" pitchFamily="2" charset="0"/>
              <a:ea typeface="Roboto" panose="02000000000000000000" pitchFamily="2" charset="0"/>
              <a:cs typeface="Roboto" panose="02000000000000000000" pitchFamily="2" charset="0"/>
            </a:endParaRPr>
          </a:p>
        </p:txBody>
      </p:sp>
      <p:sp>
        <p:nvSpPr>
          <p:cNvPr id="10" name="TextBox 9">
            <a:extLst>
              <a:ext uri="{FF2B5EF4-FFF2-40B4-BE49-F238E27FC236}">
                <a16:creationId xmlns:a16="http://schemas.microsoft.com/office/drawing/2014/main" id="{0F1E2F4C-89EF-B92A-BFDB-1C9D34039505}"/>
              </a:ext>
            </a:extLst>
          </p:cNvPr>
          <p:cNvSpPr txBox="1"/>
          <p:nvPr/>
        </p:nvSpPr>
        <p:spPr>
          <a:xfrm>
            <a:off x="5763566" y="3647479"/>
            <a:ext cx="4948998" cy="892552"/>
          </a:xfrm>
          <a:prstGeom prst="rect">
            <a:avLst/>
          </a:prstGeom>
          <a:noFill/>
        </p:spPr>
        <p:txBody>
          <a:bodyPr wrap="square" lIns="91440" tIns="45720" rIns="91440" bIns="45720" rtlCol="0" anchor="t">
            <a:spAutoFit/>
          </a:bodyPr>
          <a:lstStyle/>
          <a:p>
            <a:pPr algn="ctr"/>
            <a:r>
              <a:rPr lang="en-GB" sz="1300" b="1">
                <a:latin typeface="Roboto"/>
                <a:ea typeface="Roboto"/>
                <a:cs typeface="Roboto"/>
              </a:rPr>
              <a:t>Dr. Graeme Maidment</a:t>
            </a:r>
            <a:endParaRPr lang="en-US"/>
          </a:p>
          <a:p>
            <a:pPr algn="ctr"/>
            <a:r>
              <a:rPr lang="en-US" sz="1300">
                <a:latin typeface="Roboto" panose="02000000000000000000" pitchFamily="2" charset="0"/>
                <a:ea typeface="Roboto" panose="02000000000000000000" pitchFamily="2" charset="0"/>
              </a:rPr>
              <a:t>Technical Lead</a:t>
            </a:r>
            <a:br>
              <a:rPr lang="en-US" sz="1300">
                <a:latin typeface="Roboto" panose="02000000000000000000" pitchFamily="2" charset="0"/>
                <a:ea typeface="Roboto" panose="02000000000000000000" pitchFamily="2" charset="0"/>
              </a:rPr>
            </a:br>
            <a:r>
              <a:rPr lang="en-US" sz="1300">
                <a:latin typeface="Roboto" panose="02000000000000000000" pitchFamily="2" charset="0"/>
                <a:ea typeface="Roboto" panose="02000000000000000000" pitchFamily="2" charset="0"/>
              </a:rPr>
              <a:t>Cooling Department</a:t>
            </a:r>
            <a:r>
              <a:rPr lang="en-GB" sz="1300">
                <a:latin typeface="Roboto" panose="02000000000000000000" pitchFamily="2" charset="0"/>
                <a:ea typeface="Roboto" panose="02000000000000000000" pitchFamily="2" charset="0"/>
                <a:cs typeface="Roboto" panose="02000000000000000000" pitchFamily="2" charset="0"/>
              </a:rPr>
              <a:t> </a:t>
            </a:r>
            <a:r>
              <a:rPr lang="en-US" sz="1300">
                <a:latin typeface="Roboto"/>
                <a:ea typeface="Roboto"/>
                <a:cs typeface="Roboto"/>
              </a:rPr>
              <a:t>for Energy Security and Net-Zero</a:t>
            </a:r>
            <a:br>
              <a:rPr lang="en-US" sz="1300">
                <a:latin typeface="Roboto"/>
                <a:ea typeface="Roboto"/>
                <a:cs typeface="Roboto"/>
              </a:rPr>
            </a:br>
            <a:r>
              <a:rPr lang="en-US" sz="1300">
                <a:latin typeface="Roboto"/>
                <a:ea typeface="Roboto"/>
                <a:cs typeface="Roboto"/>
              </a:rPr>
              <a:t>UK Government</a:t>
            </a:r>
            <a:endParaRPr lang="en-GB" sz="1300">
              <a:latin typeface="Roboto"/>
              <a:ea typeface="Roboto"/>
              <a:cs typeface="Roboto"/>
            </a:endParaRPr>
          </a:p>
        </p:txBody>
      </p:sp>
    </p:spTree>
    <p:extLst>
      <p:ext uri="{BB962C8B-B14F-4D97-AF65-F5344CB8AC3E}">
        <p14:creationId xmlns:p14="http://schemas.microsoft.com/office/powerpoint/2010/main" val="3386418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16E9C20-F59F-A844-92E0-5295B99EC001}"/>
              </a:ext>
            </a:extLst>
          </p:cNvPr>
          <p:cNvSpPr txBox="1">
            <a:spLocks/>
          </p:cNvSpPr>
          <p:nvPr/>
        </p:nvSpPr>
        <p:spPr>
          <a:xfrm>
            <a:off x="8409649" y="283486"/>
            <a:ext cx="3579051" cy="524934"/>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pPr algn="r"/>
            <a:endParaRPr lang="en-US" sz="3200">
              <a:solidFill>
                <a:srgbClr val="00AEEF"/>
              </a:solidFill>
            </a:endParaRPr>
          </a:p>
        </p:txBody>
      </p:sp>
      <p:graphicFrame>
        <p:nvGraphicFramePr>
          <p:cNvPr id="12" name="Table 11">
            <a:extLst>
              <a:ext uri="{FF2B5EF4-FFF2-40B4-BE49-F238E27FC236}">
                <a16:creationId xmlns:a16="http://schemas.microsoft.com/office/drawing/2014/main" id="{123317E8-6205-DD42-B643-419299903210}"/>
              </a:ext>
            </a:extLst>
          </p:cNvPr>
          <p:cNvGraphicFramePr>
            <a:graphicFrameLocks noGrp="1"/>
          </p:cNvGraphicFramePr>
          <p:nvPr>
            <p:extLst>
              <p:ext uri="{D42A27DB-BD31-4B8C-83A1-F6EECF244321}">
                <p14:modId xmlns:p14="http://schemas.microsoft.com/office/powerpoint/2010/main" val="3127974664"/>
              </p:ext>
            </p:extLst>
          </p:nvPr>
        </p:nvGraphicFramePr>
        <p:xfrm>
          <a:off x="947362" y="984368"/>
          <a:ext cx="9608342" cy="5288216"/>
        </p:xfrm>
        <a:graphic>
          <a:graphicData uri="http://schemas.openxmlformats.org/drawingml/2006/table">
            <a:tbl>
              <a:tblPr firstRow="1" firstCol="1" bandRow="1">
                <a:tableStyleId>{7DF18680-E054-41AD-8BC1-D1AEF772440D}</a:tableStyleId>
              </a:tblPr>
              <a:tblGrid>
                <a:gridCol w="1398572">
                  <a:extLst>
                    <a:ext uri="{9D8B030D-6E8A-4147-A177-3AD203B41FA5}">
                      <a16:colId xmlns:a16="http://schemas.microsoft.com/office/drawing/2014/main" val="1560964317"/>
                    </a:ext>
                  </a:extLst>
                </a:gridCol>
                <a:gridCol w="8209770">
                  <a:extLst>
                    <a:ext uri="{9D8B030D-6E8A-4147-A177-3AD203B41FA5}">
                      <a16:colId xmlns:a16="http://schemas.microsoft.com/office/drawing/2014/main" val="940622408"/>
                    </a:ext>
                  </a:extLst>
                </a:gridCol>
              </a:tblGrid>
              <a:tr h="475860">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i="0" u="none" strike="noStrike" kern="1200" noProof="0">
                          <a:solidFill>
                            <a:schemeClr val="lt1"/>
                          </a:solidFill>
                          <a:effectLst/>
                          <a:latin typeface="Roboto"/>
                          <a:ea typeface="+mn-ea"/>
                          <a:cs typeface="+mn-cs"/>
                        </a:rPr>
                        <a:t>14.00 -14.05</a:t>
                      </a:r>
                    </a:p>
                  </a:txBody>
                  <a:tcPr anchor="ct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600" b="0" i="0" u="none" strike="noStrike" noProof="0">
                          <a:solidFill>
                            <a:srgbClr val="000000"/>
                          </a:solidFill>
                          <a:effectLst/>
                          <a:latin typeface="+mn-lt"/>
                        </a:rPr>
                        <a:t>Opening Remarks</a:t>
                      </a:r>
                    </a:p>
                  </a:txBody>
                  <a:tcPr anchor="ctr">
                    <a:solidFill>
                      <a:srgbClr val="EAF1F8"/>
                    </a:solidFill>
                  </a:tcPr>
                </a:tc>
                <a:extLst>
                  <a:ext uri="{0D108BD9-81ED-4DB2-BD59-A6C34878D82A}">
                    <a16:rowId xmlns:a16="http://schemas.microsoft.com/office/drawing/2014/main" val="406494395"/>
                  </a:ext>
                </a:extLst>
              </a:tr>
              <a:tr h="798960">
                <a:tc>
                  <a:txBody>
                    <a:bodyPr/>
                    <a:lstStyle/>
                    <a:p>
                      <a:pPr marL="0" marR="0" lvl="0" indent="0" algn="ctr">
                        <a:lnSpc>
                          <a:spcPct val="107000"/>
                        </a:lnSpc>
                        <a:spcBef>
                          <a:spcPts val="0"/>
                        </a:spcBef>
                        <a:spcAft>
                          <a:spcPts val="0"/>
                        </a:spcAft>
                        <a:buNone/>
                      </a:pPr>
                      <a:r>
                        <a:rPr lang="en-US" sz="1600" b="1" i="0" u="none" strike="noStrike" kern="1200" noProof="0">
                          <a:solidFill>
                            <a:schemeClr val="lt1"/>
                          </a:solidFill>
                          <a:effectLst/>
                          <a:latin typeface="Roboto"/>
                          <a:ea typeface="+mn-ea"/>
                          <a:cs typeface="+mn-cs"/>
                        </a:rPr>
                        <a:t>14.05-14.20</a:t>
                      </a:r>
                    </a:p>
                  </a:txBody>
                  <a:tcPr anchor="ctr">
                    <a:solidFill>
                      <a:schemeClr val="accent1">
                        <a:lumMod val="60000"/>
                        <a:lumOff val="40000"/>
                      </a:schemeClr>
                    </a:solidFill>
                  </a:tcPr>
                </a:tc>
                <a:tc>
                  <a:txBody>
                    <a:bodyPr/>
                    <a:lstStyle/>
                    <a:p>
                      <a:pPr marL="0" lvl="0" indent="0" algn="l">
                        <a:lnSpc>
                          <a:spcPct val="100000"/>
                        </a:lnSpc>
                        <a:spcBef>
                          <a:spcPts val="0"/>
                        </a:spcBef>
                        <a:spcAft>
                          <a:spcPts val="0"/>
                        </a:spcAft>
                        <a:buNone/>
                      </a:pPr>
                      <a:r>
                        <a:rPr lang="en-US" sz="1600" b="1" i="0" u="none" strike="noStrike" noProof="0">
                          <a:solidFill>
                            <a:srgbClr val="000000"/>
                          </a:solidFill>
                          <a:effectLst/>
                          <a:latin typeface="+mn-lt"/>
                        </a:rPr>
                        <a:t>Governance Updates</a:t>
                      </a:r>
                    </a:p>
                    <a:p>
                      <a:pPr marL="742950" lvl="1" indent="-285750">
                        <a:buFont typeface="Arial" panose="020B0604020202020204" pitchFamily="34" charset="0"/>
                        <a:buChar char="•"/>
                      </a:pPr>
                      <a:r>
                        <a:rPr lang="en-GB" sz="1600" kern="1200">
                          <a:solidFill>
                            <a:schemeClr val="dk1"/>
                          </a:solidFill>
                          <a:effectLst/>
                          <a:latin typeface="+mn-lt"/>
                          <a:ea typeface="+mn-ea"/>
                          <a:cs typeface="+mn-cs"/>
                        </a:rPr>
                        <a:t>Introduction to the Steering Committee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kern="1200">
                          <a:solidFill>
                            <a:schemeClr val="dk1"/>
                          </a:solidFill>
                          <a:effectLst/>
                          <a:latin typeface="+mn-lt"/>
                          <a:ea typeface="+mn-ea"/>
                          <a:cs typeface="+mn-cs"/>
                        </a:rPr>
                        <a:t>Update of the Intergovernmental Committee on Cooling (IGCC) </a:t>
                      </a:r>
                    </a:p>
                  </a:txBody>
                  <a:tcPr anchor="ctr">
                    <a:solidFill>
                      <a:srgbClr val="EAF1F8"/>
                    </a:solidFill>
                  </a:tcPr>
                </a:tc>
                <a:extLst>
                  <a:ext uri="{0D108BD9-81ED-4DB2-BD59-A6C34878D82A}">
                    <a16:rowId xmlns:a16="http://schemas.microsoft.com/office/drawing/2014/main" val="2969538932"/>
                  </a:ext>
                </a:extLst>
              </a:tr>
              <a:tr h="798960">
                <a:tc>
                  <a:txBody>
                    <a:bodyPr/>
                    <a:lstStyle/>
                    <a:p>
                      <a:pPr marL="0" marR="0" lvl="0" indent="0" algn="ctr">
                        <a:lnSpc>
                          <a:spcPct val="107000"/>
                        </a:lnSpc>
                        <a:spcBef>
                          <a:spcPts val="0"/>
                        </a:spcBef>
                        <a:spcAft>
                          <a:spcPts val="0"/>
                        </a:spcAft>
                        <a:buNone/>
                      </a:pPr>
                      <a:r>
                        <a:rPr lang="en-US" sz="1600" b="1" i="0" u="none" strike="noStrike" kern="1200" noProof="0">
                          <a:solidFill>
                            <a:schemeClr val="lt1"/>
                          </a:solidFill>
                          <a:effectLst/>
                          <a:latin typeface="Roboto"/>
                          <a:ea typeface="+mn-ea"/>
                          <a:cs typeface="+mn-cs"/>
                        </a:rPr>
                        <a:t>14.20-14.35</a:t>
                      </a:r>
                    </a:p>
                  </a:txBody>
                  <a:tcPr anchor="ct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kern="1200">
                          <a:solidFill>
                            <a:schemeClr val="dk1"/>
                          </a:solidFill>
                          <a:effectLst/>
                          <a:latin typeface="+mn-lt"/>
                          <a:ea typeface="+mn-ea"/>
                          <a:cs typeface="+mn-cs"/>
                        </a:rPr>
                        <a:t>Cross-cutting Policy Updates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kern="1200">
                          <a:solidFill>
                            <a:schemeClr val="dk1"/>
                          </a:solidFill>
                          <a:effectLst/>
                          <a:latin typeface="+mn-lt"/>
                          <a:ea typeface="+mn-ea"/>
                          <a:cs typeface="+mn-cs"/>
                        </a:rPr>
                        <a:t>Cooling in Nationally Determined Contributions (NDCs)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kern="1200">
                          <a:solidFill>
                            <a:schemeClr val="dk1"/>
                          </a:solidFill>
                          <a:effectLst/>
                          <a:latin typeface="+mn-lt"/>
                          <a:ea typeface="+mn-ea"/>
                          <a:cs typeface="+mn-cs"/>
                        </a:rPr>
                        <a:t>National Cooling Action Plans (NCAPs)</a:t>
                      </a:r>
                    </a:p>
                  </a:txBody>
                  <a:tcPr anchor="ctr">
                    <a:solidFill>
                      <a:srgbClr val="EAF1F8"/>
                    </a:solidFill>
                  </a:tcPr>
                </a:tc>
                <a:extLst>
                  <a:ext uri="{0D108BD9-81ED-4DB2-BD59-A6C34878D82A}">
                    <a16:rowId xmlns:a16="http://schemas.microsoft.com/office/drawing/2014/main" val="4294621485"/>
                  </a:ext>
                </a:extLst>
              </a:tr>
              <a:tr h="1341782">
                <a:tc>
                  <a:txBody>
                    <a:bodyPr/>
                    <a:lstStyle/>
                    <a:p>
                      <a:pPr marL="0" marR="0" lvl="0" indent="0" algn="ctr">
                        <a:lnSpc>
                          <a:spcPct val="107000"/>
                        </a:lnSpc>
                        <a:spcBef>
                          <a:spcPts val="0"/>
                        </a:spcBef>
                        <a:spcAft>
                          <a:spcPts val="0"/>
                        </a:spcAft>
                        <a:buNone/>
                      </a:pPr>
                      <a:r>
                        <a:rPr lang="en-US" sz="1600" b="1" i="0" u="none" strike="noStrike" kern="1200" noProof="0">
                          <a:solidFill>
                            <a:schemeClr val="lt1"/>
                          </a:solidFill>
                          <a:effectLst/>
                          <a:latin typeface="Roboto"/>
                          <a:ea typeface="+mn-ea"/>
                          <a:cs typeface="+mn-cs"/>
                        </a:rPr>
                        <a:t>14.35-15.00</a:t>
                      </a:r>
                    </a:p>
                  </a:txBody>
                  <a:tcPr anchor="ctr">
                    <a:solidFill>
                      <a:schemeClr val="accent1">
                        <a:lumMod val="60000"/>
                        <a:lumOff val="40000"/>
                      </a:schemeClr>
                    </a:solidFill>
                  </a:tcPr>
                </a:tc>
                <a:tc>
                  <a:txBody>
                    <a:bodyPr/>
                    <a:lstStyle/>
                    <a:p>
                      <a:pPr marL="0" lvl="0" indent="0" algn="l">
                        <a:lnSpc>
                          <a:spcPct val="100000"/>
                        </a:lnSpc>
                        <a:spcBef>
                          <a:spcPts val="0"/>
                        </a:spcBef>
                        <a:spcAft>
                          <a:spcPts val="0"/>
                        </a:spcAft>
                        <a:buFont typeface="Arial"/>
                        <a:buNone/>
                      </a:pPr>
                      <a:r>
                        <a:rPr lang="en-US" sz="1600" b="1" i="0" u="none" strike="noStrike" noProof="0">
                          <a:solidFill>
                            <a:srgbClr val="000000"/>
                          </a:solidFill>
                          <a:effectLst/>
                          <a:latin typeface="+mn-lt"/>
                        </a:rPr>
                        <a:t>Thematic Updates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kern="1200">
                          <a:solidFill>
                            <a:schemeClr val="dk1"/>
                          </a:solidFill>
                          <a:effectLst/>
                          <a:latin typeface="+mn-lt"/>
                          <a:ea typeface="+mn-ea"/>
                          <a:cs typeface="+mn-cs"/>
                        </a:rPr>
                        <a:t>Extreme Heat &amp; Passive Cooling</a:t>
                      </a:r>
                    </a:p>
                    <a:p>
                      <a:pPr marL="742950" lvl="1" indent="-285750" algn="l">
                        <a:lnSpc>
                          <a:spcPct val="100000"/>
                        </a:lnSpc>
                        <a:spcBef>
                          <a:spcPts val="0"/>
                        </a:spcBef>
                        <a:spcAft>
                          <a:spcPts val="0"/>
                        </a:spcAft>
                        <a:buFont typeface="Arial" panose="020B0604020202020204" pitchFamily="34" charset="0"/>
                        <a:buChar char="•"/>
                      </a:pPr>
                      <a:r>
                        <a:rPr lang="en-GB" sz="1600" kern="1200">
                          <a:solidFill>
                            <a:schemeClr val="dk1"/>
                          </a:solidFill>
                          <a:effectLst/>
                          <a:latin typeface="+mn-lt"/>
                          <a:ea typeface="+mn-ea"/>
                          <a:cs typeface="+mn-cs"/>
                        </a:rPr>
                        <a:t>Energy Efficiency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kern="1200">
                          <a:solidFill>
                            <a:schemeClr val="dk1"/>
                          </a:solidFill>
                          <a:effectLst/>
                          <a:latin typeface="+mn-lt"/>
                          <a:ea typeface="+mn-ea"/>
                          <a:cs typeface="+mn-cs"/>
                        </a:rPr>
                        <a:t>Low-GWP Refrigerants &amp; Life Cycle Refrigerant Management (LRM) </a:t>
                      </a:r>
                    </a:p>
                  </a:txBody>
                  <a:tcPr anchor="ctr">
                    <a:solidFill>
                      <a:srgbClr val="EAF1F8"/>
                    </a:solidFill>
                  </a:tcPr>
                </a:tc>
                <a:extLst>
                  <a:ext uri="{0D108BD9-81ED-4DB2-BD59-A6C34878D82A}">
                    <a16:rowId xmlns:a16="http://schemas.microsoft.com/office/drawing/2014/main" val="1290690800"/>
                  </a:ext>
                </a:extLst>
              </a:tr>
              <a:tr h="999027">
                <a:tc>
                  <a:txBody>
                    <a:bodyPr/>
                    <a:lstStyle/>
                    <a:p>
                      <a:pPr marL="0" marR="0" lvl="0" indent="0" algn="ctr">
                        <a:lnSpc>
                          <a:spcPct val="107000"/>
                        </a:lnSpc>
                        <a:spcBef>
                          <a:spcPts val="0"/>
                        </a:spcBef>
                        <a:spcAft>
                          <a:spcPts val="0"/>
                        </a:spcAft>
                        <a:buNone/>
                      </a:pPr>
                      <a:r>
                        <a:rPr lang="en-US" sz="1600" b="1" i="0" u="none" strike="noStrike" kern="1200" noProof="0">
                          <a:solidFill>
                            <a:schemeClr val="lt1"/>
                          </a:solidFill>
                          <a:effectLst/>
                          <a:latin typeface="Roboto"/>
                          <a:ea typeface="+mn-ea"/>
                          <a:cs typeface="+mn-cs"/>
                        </a:rPr>
                        <a:t>15.00-15.10</a:t>
                      </a:r>
                    </a:p>
                  </a:txBody>
                  <a:tcPr anchor="ct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kern="1200">
                          <a:solidFill>
                            <a:schemeClr val="dk1"/>
                          </a:solidFill>
                          <a:effectLst/>
                          <a:latin typeface="+mn-lt"/>
                          <a:ea typeface="+mn-ea"/>
                          <a:cs typeface="+mn-cs"/>
                        </a:rPr>
                        <a:t>Science and Narratives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kern="1200">
                          <a:solidFill>
                            <a:schemeClr val="dk1"/>
                          </a:solidFill>
                          <a:effectLst/>
                          <a:latin typeface="+mn-lt"/>
                          <a:ea typeface="+mn-ea"/>
                          <a:cs typeface="+mn-cs"/>
                        </a:rPr>
                        <a:t>Cooling Emissions Data</a:t>
                      </a:r>
                      <a:r>
                        <a:rPr lang="el-GR" sz="1600" kern="1200">
                          <a:solidFill>
                            <a:schemeClr val="dk1"/>
                          </a:solidFill>
                          <a:effectLst/>
                          <a:latin typeface="+mn-lt"/>
                          <a:ea typeface="+mn-ea"/>
                          <a:cs typeface="+mn-cs"/>
                        </a:rPr>
                        <a:t> </a:t>
                      </a:r>
                      <a:endParaRPr lang="en-GB" sz="1600" kern="1200">
                        <a:solidFill>
                          <a:schemeClr val="dk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kern="1200">
                          <a:solidFill>
                            <a:schemeClr val="dk1"/>
                          </a:solidFill>
                          <a:effectLst/>
                          <a:latin typeface="+mn-lt"/>
                          <a:ea typeface="+mn-ea"/>
                          <a:cs typeface="+mn-cs"/>
                        </a:rPr>
                        <a:t>Global Cooling Watch 2025</a:t>
                      </a:r>
                    </a:p>
                  </a:txBody>
                  <a:tcPr anchor="ctr">
                    <a:solidFill>
                      <a:srgbClr val="EAF1F8"/>
                    </a:solidFill>
                  </a:tcPr>
                </a:tc>
                <a:extLst>
                  <a:ext uri="{0D108BD9-81ED-4DB2-BD59-A6C34878D82A}">
                    <a16:rowId xmlns:a16="http://schemas.microsoft.com/office/drawing/2014/main" val="2103887927"/>
                  </a:ext>
                </a:extLst>
              </a:tr>
              <a:tr h="0">
                <a:tc>
                  <a:txBody>
                    <a:bodyPr/>
                    <a:lstStyle/>
                    <a:p>
                      <a:pPr lvl="0" algn="ctr">
                        <a:lnSpc>
                          <a:spcPct val="100000"/>
                        </a:lnSpc>
                        <a:spcBef>
                          <a:spcPts val="0"/>
                        </a:spcBef>
                        <a:spcAft>
                          <a:spcPts val="0"/>
                        </a:spcAft>
                        <a:buNone/>
                      </a:pPr>
                      <a:endParaRPr lang="en-US" sz="1600" b="1" i="0" u="none" strike="noStrike" kern="1200" noProof="0">
                        <a:solidFill>
                          <a:schemeClr val="lt1"/>
                        </a:solidFill>
                        <a:effectLst/>
                        <a:latin typeface="Roboto"/>
                        <a:ea typeface="+mn-ea"/>
                        <a:cs typeface="+mn-cs"/>
                      </a:endParaRPr>
                    </a:p>
                    <a:p>
                      <a:pPr lvl="0" algn="ctr">
                        <a:lnSpc>
                          <a:spcPct val="100000"/>
                        </a:lnSpc>
                        <a:spcBef>
                          <a:spcPts val="0"/>
                        </a:spcBef>
                        <a:spcAft>
                          <a:spcPts val="0"/>
                        </a:spcAft>
                        <a:buNone/>
                      </a:pPr>
                      <a:r>
                        <a:rPr lang="en-US" sz="1600" b="1" i="0" u="none" strike="noStrike" kern="1200" noProof="0">
                          <a:solidFill>
                            <a:schemeClr val="lt1"/>
                          </a:solidFill>
                          <a:effectLst/>
                          <a:latin typeface="Roboto"/>
                          <a:ea typeface="+mn-ea"/>
                          <a:cs typeface="+mn-cs"/>
                        </a:rPr>
                        <a:t>15.15 -15.30</a:t>
                      </a:r>
                    </a:p>
                    <a:p>
                      <a:pPr marL="0" marR="0" lvl="0" indent="0" algn="ctr">
                        <a:lnSpc>
                          <a:spcPct val="107000"/>
                        </a:lnSpc>
                        <a:spcBef>
                          <a:spcPts val="0"/>
                        </a:spcBef>
                        <a:spcAft>
                          <a:spcPts val="0"/>
                        </a:spcAft>
                        <a:buNone/>
                      </a:pPr>
                      <a:endParaRPr lang="en-US" sz="1600" b="1" i="0" u="none" strike="noStrike" kern="1200" noProof="0">
                        <a:solidFill>
                          <a:schemeClr val="lt1"/>
                        </a:solidFill>
                        <a:effectLst/>
                        <a:latin typeface="Roboto"/>
                        <a:ea typeface="+mn-ea"/>
                        <a:cs typeface="+mn-cs"/>
                      </a:endParaRPr>
                    </a:p>
                  </a:txBody>
                  <a:tcPr anchor="ctr">
                    <a:solidFill>
                      <a:schemeClr val="accent1">
                        <a:lumMod val="60000"/>
                        <a:lumOff val="40000"/>
                      </a:schemeClr>
                    </a:solidFill>
                  </a:tcPr>
                </a:tc>
                <a:tc>
                  <a:txBody>
                    <a:bodyPr/>
                    <a:lstStyle/>
                    <a:p>
                      <a:pPr lvl="0" algn="l">
                        <a:lnSpc>
                          <a:spcPct val="100000"/>
                        </a:lnSpc>
                        <a:spcBef>
                          <a:spcPts val="0"/>
                        </a:spcBef>
                        <a:spcAft>
                          <a:spcPts val="0"/>
                        </a:spcAft>
                        <a:buNone/>
                      </a:pPr>
                      <a:r>
                        <a:rPr lang="en-US" sz="1600" b="0" i="0" u="none" strike="noStrike" kern="1200" noProof="0">
                          <a:solidFill>
                            <a:srgbClr val="000000"/>
                          </a:solidFill>
                          <a:effectLst/>
                          <a:latin typeface="Calibri"/>
                        </a:rPr>
                        <a:t>Q&amp;A and Closing Remarks </a:t>
                      </a:r>
                    </a:p>
                  </a:txBody>
                  <a:tcPr anchor="ctr">
                    <a:solidFill>
                      <a:srgbClr val="EAF1F8"/>
                    </a:solidFill>
                  </a:tcPr>
                </a:tc>
                <a:extLst>
                  <a:ext uri="{0D108BD9-81ED-4DB2-BD59-A6C34878D82A}">
                    <a16:rowId xmlns:a16="http://schemas.microsoft.com/office/drawing/2014/main" val="551796702"/>
                  </a:ext>
                </a:extLst>
              </a:tr>
            </a:tbl>
          </a:graphicData>
        </a:graphic>
      </p:graphicFrame>
      <p:sp>
        <p:nvSpPr>
          <p:cNvPr id="2" name="TextBox 1">
            <a:extLst>
              <a:ext uri="{FF2B5EF4-FFF2-40B4-BE49-F238E27FC236}">
                <a16:creationId xmlns:a16="http://schemas.microsoft.com/office/drawing/2014/main" id="{B23A6896-5679-946E-FF03-1560334A73CC}"/>
              </a:ext>
            </a:extLst>
          </p:cNvPr>
          <p:cNvSpPr txBox="1"/>
          <p:nvPr/>
        </p:nvSpPr>
        <p:spPr>
          <a:xfrm>
            <a:off x="6604000" y="5511800"/>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8" name="Google Shape;226;p5">
            <a:extLst>
              <a:ext uri="{FF2B5EF4-FFF2-40B4-BE49-F238E27FC236}">
                <a16:creationId xmlns:a16="http://schemas.microsoft.com/office/drawing/2014/main" id="{3EF424E8-427F-3FE1-5E2E-902541CAE97A}"/>
              </a:ext>
            </a:extLst>
          </p:cNvPr>
          <p:cNvSpPr txBox="1"/>
          <p:nvPr/>
        </p:nvSpPr>
        <p:spPr>
          <a:xfrm>
            <a:off x="947362" y="269831"/>
            <a:ext cx="10513115" cy="1077178"/>
          </a:xfrm>
          <a:prstGeom prst="rect">
            <a:avLst/>
          </a:prstGeom>
          <a:noFill/>
          <a:ln>
            <a:noFill/>
          </a:ln>
        </p:spPr>
        <p:txBody>
          <a:bodyPr spcFirstLastPara="1" wrap="square" lIns="91425" tIns="45700" rIns="91425" bIns="45700" anchor="t" anchorCtr="0">
            <a:spAutoFit/>
          </a:bodyPr>
          <a:lstStyle/>
          <a:p>
            <a:r>
              <a:rPr lang="en-US" sz="3000" b="1">
                <a:solidFill>
                  <a:srgbClr val="00AEEF"/>
                </a:solidFill>
                <a:latin typeface="Roboto Regular"/>
                <a:ea typeface="Calibri"/>
                <a:cs typeface="Calibri"/>
              </a:rPr>
              <a:t>Agenda</a:t>
            </a:r>
            <a:endParaRPr lang="en-US" sz="3000"/>
          </a:p>
          <a:p>
            <a:pPr algn="r">
              <a:buSzPts val="2800"/>
            </a:pPr>
            <a:endParaRPr lang="fr-FR" sz="3200">
              <a:solidFill>
                <a:srgbClr val="00AEEF"/>
              </a:solidFill>
              <a:latin typeface="Roboto Regular"/>
              <a:ea typeface="Calibri"/>
              <a:cs typeface="Calibri"/>
            </a:endParaRPr>
          </a:p>
        </p:txBody>
      </p:sp>
    </p:spTree>
    <p:extLst>
      <p:ext uri="{BB962C8B-B14F-4D97-AF65-F5344CB8AC3E}">
        <p14:creationId xmlns:p14="http://schemas.microsoft.com/office/powerpoint/2010/main" val="190040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80;p1">
            <a:extLst>
              <a:ext uri="{FF2B5EF4-FFF2-40B4-BE49-F238E27FC236}">
                <a16:creationId xmlns:a16="http://schemas.microsoft.com/office/drawing/2014/main" id="{89EEA930-4996-B945-BE79-1B7CC49546C3}"/>
              </a:ext>
            </a:extLst>
          </p:cNvPr>
          <p:cNvSpPr txBox="1"/>
          <p:nvPr/>
        </p:nvSpPr>
        <p:spPr>
          <a:xfrm>
            <a:off x="2902070" y="1677165"/>
            <a:ext cx="8914636" cy="3493945"/>
          </a:xfrm>
          <a:prstGeom prst="rect">
            <a:avLst/>
          </a:prstGeom>
          <a:noFill/>
          <a:ln>
            <a:noFill/>
          </a:ln>
        </p:spPr>
        <p:txBody>
          <a:bodyPr spcFirstLastPara="1" wrap="square" lIns="91425" tIns="45700" rIns="91425" bIns="45700" anchor="ctr" anchorCtr="0">
            <a:noAutofit/>
          </a:bodyPr>
          <a:lstStyle/>
          <a:p>
            <a:pPr algn="r"/>
            <a:r>
              <a:rPr lang="en-US" sz="4400" b="1">
                <a:solidFill>
                  <a:srgbClr val="00AEEF"/>
                </a:solidFill>
                <a:latin typeface="Roboto"/>
                <a:ea typeface="Roboto"/>
                <a:cs typeface="Roboto"/>
              </a:rPr>
              <a:t>Governance Updates</a:t>
            </a:r>
          </a:p>
        </p:txBody>
      </p:sp>
      <p:sp>
        <p:nvSpPr>
          <p:cNvPr id="3" name="ZoneTexte 2">
            <a:extLst>
              <a:ext uri="{FF2B5EF4-FFF2-40B4-BE49-F238E27FC236}">
                <a16:creationId xmlns:a16="http://schemas.microsoft.com/office/drawing/2014/main" id="{EE6DF9E9-14F2-2B8C-7887-5094386B6A8B}"/>
              </a:ext>
            </a:extLst>
          </p:cNvPr>
          <p:cNvSpPr txBox="1"/>
          <p:nvPr/>
        </p:nvSpPr>
        <p:spPr>
          <a:xfrm>
            <a:off x="9835507" y="5583743"/>
            <a:ext cx="27431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00AEEF"/>
                </a:solidFill>
                <a:latin typeface="Roboto"/>
                <a:ea typeface="Roboto"/>
                <a:cs typeface="+mn-lt"/>
              </a:rPr>
              <a:t>14.05 – 14.20 </a:t>
            </a:r>
            <a:r>
              <a:rPr lang="en-US" sz="1600">
                <a:solidFill>
                  <a:srgbClr val="00AEEF"/>
                </a:solidFill>
                <a:ea typeface="+mn-lt"/>
                <a:cs typeface="+mn-lt"/>
              </a:rPr>
              <a:t>CET</a:t>
            </a:r>
            <a:endParaRPr lang="fr-FR" sz="1600">
              <a:cs typeface="Calibri"/>
            </a:endParaRPr>
          </a:p>
        </p:txBody>
      </p:sp>
      <p:cxnSp>
        <p:nvCxnSpPr>
          <p:cNvPr id="6" name="Straight Connector 5">
            <a:extLst>
              <a:ext uri="{FF2B5EF4-FFF2-40B4-BE49-F238E27FC236}">
                <a16:creationId xmlns:a16="http://schemas.microsoft.com/office/drawing/2014/main" id="{8340C6DF-A2AB-299B-AD2A-AA583EB12C0B}"/>
              </a:ext>
            </a:extLst>
          </p:cNvPr>
          <p:cNvCxnSpPr>
            <a:cxnSpLocks/>
          </p:cNvCxnSpPr>
          <p:nvPr/>
        </p:nvCxnSpPr>
        <p:spPr>
          <a:xfrm>
            <a:off x="555171" y="6350001"/>
            <a:ext cx="10940143" cy="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D0448583-B34E-F725-A934-6BA5F24E004C}"/>
              </a:ext>
            </a:extLst>
          </p:cNvPr>
          <p:cNvCxnSpPr>
            <a:cxnSpLocks/>
          </p:cNvCxnSpPr>
          <p:nvPr/>
        </p:nvCxnSpPr>
        <p:spPr>
          <a:xfrm flipV="1">
            <a:off x="555171" y="1314162"/>
            <a:ext cx="10881909" cy="6263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pic>
        <p:nvPicPr>
          <p:cNvPr id="3077" name="Picture 5">
            <a:extLst>
              <a:ext uri="{FF2B5EF4-FFF2-40B4-BE49-F238E27FC236}">
                <a16:creationId xmlns:a16="http://schemas.microsoft.com/office/drawing/2014/main" id="{F2B78AFC-4AA3-5B4B-8AB9-9CC5D50756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3579" y="7925"/>
            <a:ext cx="2400300" cy="288290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a:extLst>
              <a:ext uri="{FF2B5EF4-FFF2-40B4-BE49-F238E27FC236}">
                <a16:creationId xmlns:a16="http://schemas.microsoft.com/office/drawing/2014/main" id="{1EDC4DA4-4153-F443-BABB-AF1E218C8B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9462" y="4232016"/>
            <a:ext cx="2209800" cy="26416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descr="A picture containing square&#10;&#10;Description automatically generated">
            <a:extLst>
              <a:ext uri="{FF2B5EF4-FFF2-40B4-BE49-F238E27FC236}">
                <a16:creationId xmlns:a16="http://schemas.microsoft.com/office/drawing/2014/main" id="{C7DA2D7A-0AB2-1814-27F8-D9E204B5A409}"/>
              </a:ext>
            </a:extLst>
          </p:cNvPr>
          <p:cNvPicPr>
            <a:picLocks noChangeAspect="1"/>
          </p:cNvPicPr>
          <p:nvPr/>
        </p:nvPicPr>
        <p:blipFill>
          <a:blip r:embed="rId5"/>
          <a:stretch>
            <a:fillRect/>
          </a:stretch>
        </p:blipFill>
        <p:spPr>
          <a:xfrm>
            <a:off x="376238" y="2277381"/>
            <a:ext cx="2340883" cy="2620736"/>
          </a:xfrm>
          <a:prstGeom prst="rect">
            <a:avLst/>
          </a:prstGeom>
        </p:spPr>
      </p:pic>
      <p:pic>
        <p:nvPicPr>
          <p:cNvPr id="4" name="Picture 20" descr="A picture containing text, vector graphics, clipart, projector&#10;&#10;Description automatically generated">
            <a:extLst>
              <a:ext uri="{FF2B5EF4-FFF2-40B4-BE49-F238E27FC236}">
                <a16:creationId xmlns:a16="http://schemas.microsoft.com/office/drawing/2014/main" id="{02F4824A-B3D5-350E-62ED-377AB177FA65}"/>
              </a:ext>
            </a:extLst>
          </p:cNvPr>
          <p:cNvPicPr>
            <a:picLocks noChangeAspect="1"/>
          </p:cNvPicPr>
          <p:nvPr/>
        </p:nvPicPr>
        <p:blipFill>
          <a:blip r:embed="rId6"/>
          <a:srcRect/>
          <a:stretch/>
        </p:blipFill>
        <p:spPr>
          <a:xfrm>
            <a:off x="9832152" y="294540"/>
            <a:ext cx="1687278" cy="708657"/>
          </a:xfrm>
          <a:prstGeom prst="rect">
            <a:avLst/>
          </a:prstGeom>
        </p:spPr>
      </p:pic>
      <p:pic>
        <p:nvPicPr>
          <p:cNvPr id="9" name="Picture 8" descr="A blue text on a black background&#10;&#10;Description automatically generated">
            <a:extLst>
              <a:ext uri="{FF2B5EF4-FFF2-40B4-BE49-F238E27FC236}">
                <a16:creationId xmlns:a16="http://schemas.microsoft.com/office/drawing/2014/main" id="{C8B6BE46-AF8B-E2EC-37DA-97CC02923625}"/>
              </a:ext>
            </a:extLst>
          </p:cNvPr>
          <p:cNvPicPr>
            <a:picLocks noChangeAspect="1"/>
          </p:cNvPicPr>
          <p:nvPr/>
        </p:nvPicPr>
        <p:blipFill>
          <a:blip r:embed="rId7"/>
          <a:stretch>
            <a:fillRect/>
          </a:stretch>
        </p:blipFill>
        <p:spPr>
          <a:xfrm>
            <a:off x="7895273" y="-113347"/>
            <a:ext cx="1499235" cy="1529715"/>
          </a:xfrm>
          <a:prstGeom prst="rect">
            <a:avLst/>
          </a:prstGeom>
        </p:spPr>
      </p:pic>
    </p:spTree>
    <p:extLst>
      <p:ext uri="{BB962C8B-B14F-4D97-AF65-F5344CB8AC3E}">
        <p14:creationId xmlns:p14="http://schemas.microsoft.com/office/powerpoint/2010/main" val="3759792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81C50-580B-0734-A8A0-2608F769795E}"/>
            </a:ext>
          </a:extLst>
        </p:cNvPr>
        <p:cNvGrpSpPr/>
        <p:nvPr/>
      </p:nvGrpSpPr>
      <p:grpSpPr>
        <a:xfrm>
          <a:off x="0" y="0"/>
          <a:ext cx="0" cy="0"/>
          <a:chOff x="0" y="0"/>
          <a:chExt cx="0" cy="0"/>
        </a:xfrm>
      </p:grpSpPr>
      <p:sp>
        <p:nvSpPr>
          <p:cNvPr id="13" name="Google Shape;80;p1">
            <a:extLst>
              <a:ext uri="{FF2B5EF4-FFF2-40B4-BE49-F238E27FC236}">
                <a16:creationId xmlns:a16="http://schemas.microsoft.com/office/drawing/2014/main" id="{E73CC590-E855-1F7E-40C0-2D5725AD7867}"/>
              </a:ext>
            </a:extLst>
          </p:cNvPr>
          <p:cNvSpPr txBox="1"/>
          <p:nvPr/>
        </p:nvSpPr>
        <p:spPr>
          <a:xfrm>
            <a:off x="3384884" y="2332441"/>
            <a:ext cx="8134546" cy="3493945"/>
          </a:xfrm>
          <a:prstGeom prst="rect">
            <a:avLst/>
          </a:prstGeom>
          <a:noFill/>
          <a:ln>
            <a:noFill/>
          </a:ln>
        </p:spPr>
        <p:txBody>
          <a:bodyPr spcFirstLastPara="1" wrap="square" lIns="91425" tIns="45700" rIns="91425" bIns="45700" anchor="ctr" anchorCtr="0">
            <a:noAutofit/>
          </a:bodyPr>
          <a:lstStyle/>
          <a:p>
            <a:pPr algn="r"/>
            <a:r>
              <a:rPr lang="en-GB" sz="4400" b="1">
                <a:solidFill>
                  <a:srgbClr val="00AEEF"/>
                </a:solidFill>
                <a:latin typeface="Roboto"/>
                <a:ea typeface="Roboto"/>
                <a:cs typeface="Roboto"/>
              </a:rPr>
              <a:t>Introduction to the Steering Committee</a:t>
            </a:r>
          </a:p>
          <a:p>
            <a:pPr algn="r"/>
            <a:endParaRPr lang="en-GB" sz="4400" b="1">
              <a:solidFill>
                <a:srgbClr val="00AEEF"/>
              </a:solidFill>
              <a:latin typeface="Roboto"/>
              <a:ea typeface="Roboto"/>
              <a:cs typeface="Roboto"/>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AEEF"/>
                </a:solidFill>
                <a:effectLst/>
                <a:uLnTx/>
                <a:uFillTx/>
                <a:latin typeface="Roboto"/>
                <a:ea typeface="Roboto"/>
                <a:cs typeface="Roboto"/>
              </a:rPr>
              <a:t>Axum Teffera, </a:t>
            </a:r>
            <a:r>
              <a:rPr kumimoji="0" lang="en-GB" sz="2400" b="0" i="0" u="none" strike="noStrike" kern="1200" cap="none" spc="0" normalizeH="0" baseline="0" noProof="0">
                <a:ln>
                  <a:noFill/>
                </a:ln>
                <a:solidFill>
                  <a:srgbClr val="00AEEF"/>
                </a:solidFill>
                <a:effectLst/>
                <a:uLnTx/>
                <a:uFillTx/>
                <a:latin typeface="Roboto"/>
                <a:ea typeface="Roboto"/>
                <a:cs typeface="Roboto"/>
              </a:rPr>
              <a:t>Senior Associate Director, Clean Cooling Collaborative, </a:t>
            </a:r>
            <a:r>
              <a:rPr kumimoji="0" lang="en-GB" sz="2400" b="0" i="0" u="none" strike="noStrike" kern="1200" cap="none" spc="0" normalizeH="0" baseline="0" noProof="0" err="1">
                <a:ln>
                  <a:noFill/>
                </a:ln>
                <a:solidFill>
                  <a:srgbClr val="00AEEF"/>
                </a:solidFill>
                <a:effectLst/>
                <a:uLnTx/>
                <a:uFillTx/>
                <a:latin typeface="Roboto"/>
                <a:ea typeface="Roboto"/>
                <a:cs typeface="Roboto"/>
              </a:rPr>
              <a:t>ClimateWorks</a:t>
            </a:r>
            <a:r>
              <a:rPr kumimoji="0" lang="en-GB" sz="2400" b="0" i="0" u="none" strike="noStrike" kern="1200" cap="none" spc="0" normalizeH="0" baseline="0" noProof="0">
                <a:ln>
                  <a:noFill/>
                </a:ln>
                <a:solidFill>
                  <a:srgbClr val="00AEEF"/>
                </a:solidFill>
                <a:effectLst/>
                <a:uLnTx/>
                <a:uFillTx/>
                <a:latin typeface="Roboto"/>
                <a:ea typeface="Roboto"/>
                <a:cs typeface="Roboto"/>
              </a:rPr>
              <a:t> Foundation </a:t>
            </a:r>
          </a:p>
          <a:p>
            <a:pPr marL="0" marR="0" lvl="0" indent="0" algn="r" defTabSz="914400" rtl="0" eaLnBrk="1" fontAlgn="auto" latinLnBrk="0" hangingPunct="1">
              <a:lnSpc>
                <a:spcPct val="100000"/>
              </a:lnSpc>
              <a:spcBef>
                <a:spcPts val="0"/>
              </a:spcBef>
              <a:spcAft>
                <a:spcPts val="0"/>
              </a:spcAft>
              <a:buClrTx/>
              <a:buSzTx/>
              <a:buFontTx/>
              <a:buNone/>
              <a:tabLst/>
              <a:defRPr/>
            </a:pPr>
            <a:br>
              <a:rPr kumimoji="0" lang="en-GB" sz="2400" b="1" i="0" u="none" strike="noStrike" kern="1200" cap="none" spc="0" normalizeH="0" baseline="0" noProof="0">
                <a:ln>
                  <a:noFill/>
                </a:ln>
                <a:solidFill>
                  <a:srgbClr val="00AEEF"/>
                </a:solidFill>
                <a:effectLst/>
                <a:uLnTx/>
                <a:uFillTx/>
                <a:latin typeface="Roboto"/>
                <a:ea typeface="Roboto"/>
                <a:cs typeface="Roboto"/>
              </a:rPr>
            </a:br>
            <a:r>
              <a:rPr kumimoji="0" lang="en-GB" sz="2400" b="1" i="0" u="none" strike="noStrike" kern="1200" cap="none" spc="0" normalizeH="0" baseline="0" noProof="0">
                <a:ln>
                  <a:noFill/>
                </a:ln>
                <a:solidFill>
                  <a:srgbClr val="00AEEF"/>
                </a:solidFill>
                <a:effectLst/>
                <a:uLnTx/>
                <a:uFillTx/>
                <a:latin typeface="Roboto"/>
                <a:ea typeface="Roboto"/>
                <a:cs typeface="Roboto"/>
              </a:rPr>
              <a:t>Graeme Maidment, </a:t>
            </a:r>
            <a:r>
              <a:rPr kumimoji="0" lang="en-GB" sz="2400" b="0" i="0" u="none" strike="noStrike" kern="1200" cap="none" spc="0" normalizeH="0" baseline="0" noProof="0">
                <a:ln>
                  <a:noFill/>
                </a:ln>
                <a:solidFill>
                  <a:srgbClr val="00AEEF"/>
                </a:solidFill>
                <a:effectLst/>
                <a:uLnTx/>
                <a:uFillTx/>
                <a:latin typeface="Roboto"/>
                <a:ea typeface="Roboto"/>
                <a:cs typeface="Roboto"/>
              </a:rPr>
              <a:t>Lead Technical Advisor, UK Government Department of Energy Security and Net-Zero</a:t>
            </a:r>
          </a:p>
          <a:p>
            <a:pPr algn="r"/>
            <a:r>
              <a:rPr lang="en-GB" sz="4400" b="1">
                <a:solidFill>
                  <a:srgbClr val="00AEEF"/>
                </a:solidFill>
                <a:latin typeface="Roboto"/>
                <a:ea typeface="Roboto"/>
                <a:cs typeface="Roboto"/>
              </a:rPr>
              <a:t> </a:t>
            </a:r>
            <a:endParaRPr lang="en-US" sz="4400" b="1">
              <a:solidFill>
                <a:srgbClr val="00AEEF"/>
              </a:solidFill>
              <a:latin typeface="Roboto"/>
              <a:ea typeface="Roboto"/>
              <a:cs typeface="Roboto"/>
            </a:endParaRPr>
          </a:p>
        </p:txBody>
      </p:sp>
      <p:cxnSp>
        <p:nvCxnSpPr>
          <p:cNvPr id="6" name="Straight Connector 5">
            <a:extLst>
              <a:ext uri="{FF2B5EF4-FFF2-40B4-BE49-F238E27FC236}">
                <a16:creationId xmlns:a16="http://schemas.microsoft.com/office/drawing/2014/main" id="{218B8554-0599-6B14-A58A-9025DB724EDF}"/>
              </a:ext>
            </a:extLst>
          </p:cNvPr>
          <p:cNvCxnSpPr>
            <a:cxnSpLocks/>
          </p:cNvCxnSpPr>
          <p:nvPr/>
        </p:nvCxnSpPr>
        <p:spPr>
          <a:xfrm>
            <a:off x="555171" y="6350001"/>
            <a:ext cx="10940143" cy="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612C7A84-ECD8-5B9E-C29E-A1714BEE6A8C}"/>
              </a:ext>
            </a:extLst>
          </p:cNvPr>
          <p:cNvCxnSpPr>
            <a:cxnSpLocks/>
          </p:cNvCxnSpPr>
          <p:nvPr/>
        </p:nvCxnSpPr>
        <p:spPr>
          <a:xfrm flipV="1">
            <a:off x="555171" y="1314162"/>
            <a:ext cx="10881909" cy="6263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pic>
        <p:nvPicPr>
          <p:cNvPr id="3077" name="Picture 5">
            <a:extLst>
              <a:ext uri="{FF2B5EF4-FFF2-40B4-BE49-F238E27FC236}">
                <a16:creationId xmlns:a16="http://schemas.microsoft.com/office/drawing/2014/main" id="{B391D72F-6170-550D-650E-626864293C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3579" y="7925"/>
            <a:ext cx="2400300" cy="288290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a:extLst>
              <a:ext uri="{FF2B5EF4-FFF2-40B4-BE49-F238E27FC236}">
                <a16:creationId xmlns:a16="http://schemas.microsoft.com/office/drawing/2014/main" id="{CFA4B2A3-14C7-2817-EABB-33D7BCC060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9462" y="4232016"/>
            <a:ext cx="2209800" cy="26416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descr="A picture containing square&#10;&#10;Description automatically generated">
            <a:extLst>
              <a:ext uri="{FF2B5EF4-FFF2-40B4-BE49-F238E27FC236}">
                <a16:creationId xmlns:a16="http://schemas.microsoft.com/office/drawing/2014/main" id="{E9530993-CB62-151D-D660-ECD6FCA6DB7D}"/>
              </a:ext>
            </a:extLst>
          </p:cNvPr>
          <p:cNvPicPr>
            <a:picLocks noChangeAspect="1"/>
          </p:cNvPicPr>
          <p:nvPr/>
        </p:nvPicPr>
        <p:blipFill>
          <a:blip r:embed="rId5"/>
          <a:stretch>
            <a:fillRect/>
          </a:stretch>
        </p:blipFill>
        <p:spPr>
          <a:xfrm>
            <a:off x="376238" y="2277381"/>
            <a:ext cx="2340883" cy="2620736"/>
          </a:xfrm>
          <a:prstGeom prst="rect">
            <a:avLst/>
          </a:prstGeom>
        </p:spPr>
      </p:pic>
      <p:pic>
        <p:nvPicPr>
          <p:cNvPr id="4" name="Picture 20" descr="A picture containing text, vector graphics, clipart, projector&#10;&#10;Description automatically generated">
            <a:extLst>
              <a:ext uri="{FF2B5EF4-FFF2-40B4-BE49-F238E27FC236}">
                <a16:creationId xmlns:a16="http://schemas.microsoft.com/office/drawing/2014/main" id="{75E472C4-E656-A900-6768-CEC8FF1AB3A2}"/>
              </a:ext>
            </a:extLst>
          </p:cNvPr>
          <p:cNvPicPr>
            <a:picLocks noChangeAspect="1"/>
          </p:cNvPicPr>
          <p:nvPr/>
        </p:nvPicPr>
        <p:blipFill>
          <a:blip r:embed="rId6"/>
          <a:srcRect/>
          <a:stretch/>
        </p:blipFill>
        <p:spPr>
          <a:xfrm>
            <a:off x="9832152" y="294540"/>
            <a:ext cx="1687278" cy="708657"/>
          </a:xfrm>
          <a:prstGeom prst="rect">
            <a:avLst/>
          </a:prstGeom>
        </p:spPr>
      </p:pic>
      <p:pic>
        <p:nvPicPr>
          <p:cNvPr id="9" name="Picture 8" descr="A blue text on a black background&#10;&#10;Description automatically generated">
            <a:extLst>
              <a:ext uri="{FF2B5EF4-FFF2-40B4-BE49-F238E27FC236}">
                <a16:creationId xmlns:a16="http://schemas.microsoft.com/office/drawing/2014/main" id="{E2611B1C-9968-BE2F-7975-3CA635FC5DCA}"/>
              </a:ext>
            </a:extLst>
          </p:cNvPr>
          <p:cNvPicPr>
            <a:picLocks noChangeAspect="1"/>
          </p:cNvPicPr>
          <p:nvPr/>
        </p:nvPicPr>
        <p:blipFill>
          <a:blip r:embed="rId7"/>
          <a:stretch>
            <a:fillRect/>
          </a:stretch>
        </p:blipFill>
        <p:spPr>
          <a:xfrm>
            <a:off x="7895273" y="-113347"/>
            <a:ext cx="1499235" cy="1529715"/>
          </a:xfrm>
          <a:prstGeom prst="rect">
            <a:avLst/>
          </a:prstGeom>
        </p:spPr>
      </p:pic>
    </p:spTree>
    <p:extLst>
      <p:ext uri="{BB962C8B-B14F-4D97-AF65-F5344CB8AC3E}">
        <p14:creationId xmlns:p14="http://schemas.microsoft.com/office/powerpoint/2010/main" val="619495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667250" y="0"/>
            <a:ext cx="2857500" cy="6858000"/>
          </a:xfrm>
          <a:custGeom>
            <a:avLst/>
            <a:gdLst/>
            <a:ahLst/>
            <a:cxnLst/>
            <a:rect l="l" t="t" r="r" b="b"/>
            <a:pathLst>
              <a:path w="2857500" h="6858000">
                <a:moveTo>
                  <a:pt x="2857500" y="0"/>
                </a:moveTo>
                <a:lnTo>
                  <a:pt x="0" y="0"/>
                </a:lnTo>
                <a:lnTo>
                  <a:pt x="0" y="6858000"/>
                </a:lnTo>
                <a:lnTo>
                  <a:pt x="2857500" y="6858000"/>
                </a:lnTo>
                <a:lnTo>
                  <a:pt x="2857500" y="0"/>
                </a:lnTo>
                <a:close/>
              </a:path>
            </a:pathLst>
          </a:custGeom>
          <a:solidFill>
            <a:srgbClr val="F1F1F1">
              <a:alpha val="30195"/>
            </a:srgbClr>
          </a:solidFill>
        </p:spPr>
        <p:txBody>
          <a:bodyPr wrap="square" lIns="0" tIns="0" rIns="0" bIns="0" rtlCol="0"/>
          <a:lstStyle/>
          <a:p>
            <a:endParaRPr/>
          </a:p>
        </p:txBody>
      </p:sp>
      <p:grpSp>
        <p:nvGrpSpPr>
          <p:cNvPr id="3" name="object 3"/>
          <p:cNvGrpSpPr/>
          <p:nvPr/>
        </p:nvGrpSpPr>
        <p:grpSpPr>
          <a:xfrm>
            <a:off x="0" y="9525"/>
            <a:ext cx="11744325" cy="6362700"/>
            <a:chOff x="0" y="9525"/>
            <a:chExt cx="11744325" cy="6362700"/>
          </a:xfrm>
        </p:grpSpPr>
        <p:sp>
          <p:nvSpPr>
            <p:cNvPr id="4" name="object 4"/>
            <p:cNvSpPr/>
            <p:nvPr/>
          </p:nvSpPr>
          <p:spPr>
            <a:xfrm>
              <a:off x="0" y="1009650"/>
              <a:ext cx="1038225" cy="685800"/>
            </a:xfrm>
            <a:custGeom>
              <a:avLst/>
              <a:gdLst/>
              <a:ahLst/>
              <a:cxnLst/>
              <a:rect l="l" t="t" r="r" b="b"/>
              <a:pathLst>
                <a:path w="1038225" h="685800">
                  <a:moveTo>
                    <a:pt x="1038225" y="0"/>
                  </a:moveTo>
                  <a:lnTo>
                    <a:pt x="0" y="0"/>
                  </a:lnTo>
                  <a:lnTo>
                    <a:pt x="0" y="685800"/>
                  </a:lnTo>
                  <a:lnTo>
                    <a:pt x="1038225" y="685800"/>
                  </a:lnTo>
                  <a:lnTo>
                    <a:pt x="1038225" y="0"/>
                  </a:lnTo>
                  <a:close/>
                </a:path>
              </a:pathLst>
            </a:custGeom>
            <a:solidFill>
              <a:srgbClr val="1CACE3"/>
            </a:solidFill>
          </p:spPr>
          <p:txBody>
            <a:bodyPr wrap="square" lIns="0" tIns="0" rIns="0" bIns="0" rtlCol="0"/>
            <a:lstStyle/>
            <a:p>
              <a:endParaRPr/>
            </a:p>
          </p:txBody>
        </p:sp>
        <p:pic>
          <p:nvPicPr>
            <p:cNvPr id="5" name="object 5"/>
            <p:cNvPicPr/>
            <p:nvPr/>
          </p:nvPicPr>
          <p:blipFill>
            <a:blip r:embed="rId2" cstate="print"/>
            <a:stretch>
              <a:fillRect/>
            </a:stretch>
          </p:blipFill>
          <p:spPr>
            <a:xfrm>
              <a:off x="619125" y="1419225"/>
              <a:ext cx="10896600" cy="4953000"/>
            </a:xfrm>
            <a:prstGeom prst="rect">
              <a:avLst/>
            </a:prstGeom>
          </p:spPr>
        </p:pic>
        <p:sp>
          <p:nvSpPr>
            <p:cNvPr id="6" name="object 6"/>
            <p:cNvSpPr/>
            <p:nvPr/>
          </p:nvSpPr>
          <p:spPr>
            <a:xfrm>
              <a:off x="557212" y="1214500"/>
              <a:ext cx="10940415" cy="0"/>
            </a:xfrm>
            <a:custGeom>
              <a:avLst/>
              <a:gdLst/>
              <a:ahLst/>
              <a:cxnLst/>
              <a:rect l="l" t="t" r="r" b="b"/>
              <a:pathLst>
                <a:path w="10940415">
                  <a:moveTo>
                    <a:pt x="0" y="0"/>
                  </a:moveTo>
                  <a:lnTo>
                    <a:pt x="10940097" y="0"/>
                  </a:lnTo>
                </a:path>
              </a:pathLst>
            </a:custGeom>
            <a:ln w="12700">
              <a:solidFill>
                <a:srgbClr val="00ADEE"/>
              </a:solidFill>
            </a:ln>
          </p:spPr>
          <p:txBody>
            <a:bodyPr wrap="square" lIns="0" tIns="0" rIns="0" bIns="0" rtlCol="0"/>
            <a:lstStyle/>
            <a:p>
              <a:endParaRPr/>
            </a:p>
          </p:txBody>
        </p:sp>
        <p:pic>
          <p:nvPicPr>
            <p:cNvPr id="25" name="object 25"/>
            <p:cNvPicPr/>
            <p:nvPr/>
          </p:nvPicPr>
          <p:blipFill>
            <a:blip r:embed="rId3" cstate="print"/>
            <a:stretch>
              <a:fillRect/>
            </a:stretch>
          </p:blipFill>
          <p:spPr>
            <a:xfrm>
              <a:off x="8610600" y="9525"/>
              <a:ext cx="1343025" cy="1352550"/>
            </a:xfrm>
            <a:prstGeom prst="rect">
              <a:avLst/>
            </a:prstGeom>
          </p:spPr>
        </p:pic>
        <p:pic>
          <p:nvPicPr>
            <p:cNvPr id="26" name="object 26"/>
            <p:cNvPicPr/>
            <p:nvPr/>
          </p:nvPicPr>
          <p:blipFill>
            <a:blip r:embed="rId4" cstate="print"/>
            <a:stretch>
              <a:fillRect/>
            </a:stretch>
          </p:blipFill>
          <p:spPr>
            <a:xfrm>
              <a:off x="9982200" y="285750"/>
              <a:ext cx="1762125" cy="742950"/>
            </a:xfrm>
            <a:prstGeom prst="rect">
              <a:avLst/>
            </a:prstGeom>
          </p:spPr>
        </p:pic>
        <p:sp>
          <p:nvSpPr>
            <p:cNvPr id="43" name="object 43"/>
            <p:cNvSpPr/>
            <p:nvPr/>
          </p:nvSpPr>
          <p:spPr>
            <a:xfrm>
              <a:off x="11258935" y="6053308"/>
              <a:ext cx="15875" cy="17145"/>
            </a:xfrm>
            <a:custGeom>
              <a:avLst/>
              <a:gdLst/>
              <a:ahLst/>
              <a:cxnLst/>
              <a:rect l="l" t="t" r="r" b="b"/>
              <a:pathLst>
                <a:path w="15875" h="17145">
                  <a:moveTo>
                    <a:pt x="12431" y="0"/>
                  </a:moveTo>
                  <a:lnTo>
                    <a:pt x="7886" y="238"/>
                  </a:lnTo>
                  <a:lnTo>
                    <a:pt x="3611" y="238"/>
                  </a:lnTo>
                  <a:lnTo>
                    <a:pt x="0" y="3815"/>
                  </a:lnTo>
                  <a:lnTo>
                    <a:pt x="0" y="13109"/>
                  </a:lnTo>
                  <a:lnTo>
                    <a:pt x="3371" y="16686"/>
                  </a:lnTo>
                  <a:lnTo>
                    <a:pt x="12431" y="16686"/>
                  </a:lnTo>
                  <a:lnTo>
                    <a:pt x="14004" y="15016"/>
                  </a:lnTo>
                  <a:lnTo>
                    <a:pt x="4274" y="15016"/>
                  </a:lnTo>
                  <a:lnTo>
                    <a:pt x="1806" y="11918"/>
                  </a:lnTo>
                  <a:lnTo>
                    <a:pt x="1806" y="4767"/>
                  </a:lnTo>
                  <a:lnTo>
                    <a:pt x="4514" y="1907"/>
                  </a:lnTo>
                  <a:lnTo>
                    <a:pt x="14116" y="1907"/>
                  </a:lnTo>
                  <a:lnTo>
                    <a:pt x="12431" y="0"/>
                  </a:lnTo>
                  <a:close/>
                </a:path>
                <a:path w="15875" h="17145">
                  <a:moveTo>
                    <a:pt x="14116" y="1907"/>
                  </a:moveTo>
                  <a:lnTo>
                    <a:pt x="11287" y="1907"/>
                  </a:lnTo>
                  <a:lnTo>
                    <a:pt x="13785" y="5005"/>
                  </a:lnTo>
                  <a:lnTo>
                    <a:pt x="13785" y="12156"/>
                  </a:lnTo>
                  <a:lnTo>
                    <a:pt x="11287" y="15016"/>
                  </a:lnTo>
                  <a:lnTo>
                    <a:pt x="14004" y="15016"/>
                  </a:lnTo>
                  <a:lnTo>
                    <a:pt x="15802" y="13109"/>
                  </a:lnTo>
                  <a:lnTo>
                    <a:pt x="15802" y="3815"/>
                  </a:lnTo>
                  <a:lnTo>
                    <a:pt x="14116" y="1907"/>
                  </a:lnTo>
                  <a:close/>
                </a:path>
                <a:path w="15875" h="17145">
                  <a:moveTo>
                    <a:pt x="10595" y="9773"/>
                  </a:moveTo>
                  <a:lnTo>
                    <a:pt x="8127" y="9773"/>
                  </a:lnTo>
                  <a:lnTo>
                    <a:pt x="8578" y="10011"/>
                  </a:lnTo>
                  <a:lnTo>
                    <a:pt x="9030" y="11918"/>
                  </a:lnTo>
                  <a:lnTo>
                    <a:pt x="9240" y="12632"/>
                  </a:lnTo>
                  <a:lnTo>
                    <a:pt x="9481" y="12871"/>
                  </a:lnTo>
                  <a:lnTo>
                    <a:pt x="11528" y="12871"/>
                  </a:lnTo>
                  <a:lnTo>
                    <a:pt x="11167" y="12156"/>
                  </a:lnTo>
                  <a:lnTo>
                    <a:pt x="11046" y="11918"/>
                  </a:lnTo>
                  <a:lnTo>
                    <a:pt x="10878" y="10963"/>
                  </a:lnTo>
                  <a:lnTo>
                    <a:pt x="10836" y="10725"/>
                  </a:lnTo>
                  <a:lnTo>
                    <a:pt x="10655" y="10011"/>
                  </a:lnTo>
                  <a:lnTo>
                    <a:pt x="10595" y="9773"/>
                  </a:lnTo>
                  <a:close/>
                </a:path>
                <a:path w="15875" h="17145">
                  <a:moveTo>
                    <a:pt x="9240" y="4291"/>
                  </a:moveTo>
                  <a:lnTo>
                    <a:pt x="5417" y="4291"/>
                  </a:lnTo>
                  <a:lnTo>
                    <a:pt x="4725" y="4529"/>
                  </a:lnTo>
                  <a:lnTo>
                    <a:pt x="4725" y="12632"/>
                  </a:lnTo>
                  <a:lnTo>
                    <a:pt x="6531" y="12632"/>
                  </a:lnTo>
                  <a:lnTo>
                    <a:pt x="6531" y="9773"/>
                  </a:lnTo>
                  <a:lnTo>
                    <a:pt x="10595" y="9773"/>
                  </a:lnTo>
                  <a:lnTo>
                    <a:pt x="10143" y="9058"/>
                  </a:lnTo>
                  <a:lnTo>
                    <a:pt x="9481" y="8820"/>
                  </a:lnTo>
                  <a:lnTo>
                    <a:pt x="10384" y="8579"/>
                  </a:lnTo>
                  <a:lnTo>
                    <a:pt x="11046" y="7865"/>
                  </a:lnTo>
                  <a:lnTo>
                    <a:pt x="6531" y="7865"/>
                  </a:lnTo>
                  <a:lnTo>
                    <a:pt x="6724" y="5957"/>
                  </a:lnTo>
                  <a:lnTo>
                    <a:pt x="6772" y="5481"/>
                  </a:lnTo>
                  <a:lnTo>
                    <a:pt x="10906" y="5481"/>
                  </a:lnTo>
                  <a:lnTo>
                    <a:pt x="10835" y="5243"/>
                  </a:lnTo>
                  <a:lnTo>
                    <a:pt x="10384" y="5005"/>
                  </a:lnTo>
                  <a:lnTo>
                    <a:pt x="9692" y="4529"/>
                  </a:lnTo>
                  <a:lnTo>
                    <a:pt x="9240" y="4291"/>
                  </a:lnTo>
                  <a:close/>
                </a:path>
                <a:path w="15875" h="17145">
                  <a:moveTo>
                    <a:pt x="10906" y="5481"/>
                  </a:moveTo>
                  <a:lnTo>
                    <a:pt x="8789" y="5481"/>
                  </a:lnTo>
                  <a:lnTo>
                    <a:pt x="9240" y="5957"/>
                  </a:lnTo>
                  <a:lnTo>
                    <a:pt x="9240" y="7627"/>
                  </a:lnTo>
                  <a:lnTo>
                    <a:pt x="8337" y="7865"/>
                  </a:lnTo>
                  <a:lnTo>
                    <a:pt x="11046" y="7865"/>
                  </a:lnTo>
                  <a:lnTo>
                    <a:pt x="11046" y="5957"/>
                  </a:lnTo>
                  <a:lnTo>
                    <a:pt x="10906" y="5481"/>
                  </a:lnTo>
                  <a:close/>
                </a:path>
              </a:pathLst>
            </a:custGeom>
            <a:solidFill>
              <a:srgbClr val="616970"/>
            </a:solidFill>
          </p:spPr>
          <p:txBody>
            <a:bodyPr wrap="square" lIns="0" tIns="0" rIns="0" bIns="0" rtlCol="0"/>
            <a:lstStyle/>
            <a:p>
              <a:endParaRPr/>
            </a:p>
          </p:txBody>
        </p:sp>
        <p:pic>
          <p:nvPicPr>
            <p:cNvPr id="52" name="object 52"/>
            <p:cNvPicPr/>
            <p:nvPr/>
          </p:nvPicPr>
          <p:blipFill>
            <a:blip r:embed="rId5" cstate="print"/>
            <a:stretch>
              <a:fillRect/>
            </a:stretch>
          </p:blipFill>
          <p:spPr>
            <a:xfrm>
              <a:off x="6944374" y="5553274"/>
              <a:ext cx="92221" cy="92160"/>
            </a:xfrm>
            <a:prstGeom prst="rect">
              <a:avLst/>
            </a:prstGeom>
          </p:spPr>
        </p:pic>
      </p:grpSp>
      <p:sp>
        <p:nvSpPr>
          <p:cNvPr id="62" name="object 62"/>
          <p:cNvSpPr txBox="1">
            <a:spLocks noGrp="1"/>
          </p:cNvSpPr>
          <p:nvPr>
            <p:ph type="title"/>
          </p:nvPr>
        </p:nvSpPr>
        <p:spPr>
          <a:xfrm>
            <a:off x="392429" y="506793"/>
            <a:ext cx="11407140" cy="459228"/>
          </a:xfrm>
          <a:prstGeom prst="rect">
            <a:avLst/>
          </a:prstGeom>
        </p:spPr>
        <p:txBody>
          <a:bodyPr vert="horz" wrap="square" lIns="0" tIns="15875" rIns="0" bIns="0" rtlCol="0" anchor="t">
            <a:spAutoFit/>
          </a:bodyPr>
          <a:lstStyle/>
          <a:p>
            <a:pPr marL="775335">
              <a:spcBef>
                <a:spcPts val="125"/>
              </a:spcBef>
            </a:pPr>
            <a:r>
              <a:rPr lang="en-GB" sz="3200">
                <a:solidFill>
                  <a:srgbClr val="00AEEF"/>
                </a:solidFill>
                <a:latin typeface="Roboto"/>
                <a:ea typeface="Roboto"/>
                <a:cs typeface="Roboto"/>
              </a:rPr>
              <a:t>Steering Committee 2024-2026</a:t>
            </a:r>
          </a:p>
        </p:txBody>
      </p:sp>
      <p:sp>
        <p:nvSpPr>
          <p:cNvPr id="63" name="object 63"/>
          <p:cNvSpPr/>
          <p:nvPr/>
        </p:nvSpPr>
        <p:spPr>
          <a:xfrm>
            <a:off x="557212" y="6672262"/>
            <a:ext cx="10940415" cy="0"/>
          </a:xfrm>
          <a:custGeom>
            <a:avLst/>
            <a:gdLst/>
            <a:ahLst/>
            <a:cxnLst/>
            <a:rect l="l" t="t" r="r" b="b"/>
            <a:pathLst>
              <a:path w="10940415">
                <a:moveTo>
                  <a:pt x="0" y="0"/>
                </a:moveTo>
                <a:lnTo>
                  <a:pt x="10940097" y="0"/>
                </a:lnTo>
              </a:path>
            </a:pathLst>
          </a:custGeom>
          <a:ln w="12700">
            <a:solidFill>
              <a:srgbClr val="00ADEE"/>
            </a:solidFill>
          </a:ln>
        </p:spPr>
        <p:txBody>
          <a:bodyPr wrap="square" lIns="0" tIns="0" rIns="0" bIns="0" rtlCol="0"/>
          <a:lstStyle/>
          <a:p>
            <a:endParaRPr/>
          </a:p>
        </p:txBody>
      </p:sp>
      <p:pic>
        <p:nvPicPr>
          <p:cNvPr id="65" name="object 16" descr="A yellow circle with text&#10;&#10;Description automatically generated">
            <a:extLst>
              <a:ext uri="{FF2B5EF4-FFF2-40B4-BE49-F238E27FC236}">
                <a16:creationId xmlns:a16="http://schemas.microsoft.com/office/drawing/2014/main" id="{CDF9D092-E9FE-FBFE-6907-27ABBFFF80BD}"/>
              </a:ext>
            </a:extLst>
          </p:cNvPr>
          <p:cNvPicPr/>
          <p:nvPr/>
        </p:nvPicPr>
        <p:blipFill>
          <a:blip r:embed="rId6" cstate="print"/>
          <a:stretch>
            <a:fillRect/>
          </a:stretch>
        </p:blipFill>
        <p:spPr>
          <a:xfrm>
            <a:off x="6344064" y="2908024"/>
            <a:ext cx="876300" cy="876300"/>
          </a:xfrm>
          <a:prstGeom prst="rect">
            <a:avLst/>
          </a:prstGeom>
        </p:spPr>
      </p:pic>
      <p:pic>
        <p:nvPicPr>
          <p:cNvPr id="67" name="object 9" descr="A close-up of a logo&#10;&#10;Description automatically generated">
            <a:extLst>
              <a:ext uri="{FF2B5EF4-FFF2-40B4-BE49-F238E27FC236}">
                <a16:creationId xmlns:a16="http://schemas.microsoft.com/office/drawing/2014/main" id="{45D48BD5-9372-37DB-0C20-24375FFDE5B4}"/>
              </a:ext>
            </a:extLst>
          </p:cNvPr>
          <p:cNvPicPr/>
          <p:nvPr/>
        </p:nvPicPr>
        <p:blipFill>
          <a:blip r:embed="rId7" cstate="print"/>
          <a:stretch>
            <a:fillRect/>
          </a:stretch>
        </p:blipFill>
        <p:spPr>
          <a:xfrm>
            <a:off x="9734550" y="1419225"/>
            <a:ext cx="1704975" cy="685800"/>
          </a:xfrm>
          <a:prstGeom prst="rect">
            <a:avLst/>
          </a:prstGeom>
        </p:spPr>
      </p:pic>
      <p:pic>
        <p:nvPicPr>
          <p:cNvPr id="69" name="object 23">
            <a:extLst>
              <a:ext uri="{FF2B5EF4-FFF2-40B4-BE49-F238E27FC236}">
                <a16:creationId xmlns:a16="http://schemas.microsoft.com/office/drawing/2014/main" id="{F5AE4BD6-2C73-B2B4-D6C8-4217BF9C1A05}"/>
              </a:ext>
            </a:extLst>
          </p:cNvPr>
          <p:cNvPicPr/>
          <p:nvPr/>
        </p:nvPicPr>
        <p:blipFill>
          <a:blip r:embed="rId8" cstate="print"/>
          <a:stretch>
            <a:fillRect/>
          </a:stretch>
        </p:blipFill>
        <p:spPr>
          <a:xfrm>
            <a:off x="1384852" y="5046041"/>
            <a:ext cx="1847850" cy="333375"/>
          </a:xfrm>
          <a:prstGeom prst="rect">
            <a:avLst/>
          </a:prstGeom>
        </p:spPr>
      </p:pic>
      <p:pic>
        <p:nvPicPr>
          <p:cNvPr id="71" name="object 10" descr="A red text on a black background&#10;&#10;Description automatically generated">
            <a:extLst>
              <a:ext uri="{FF2B5EF4-FFF2-40B4-BE49-F238E27FC236}">
                <a16:creationId xmlns:a16="http://schemas.microsoft.com/office/drawing/2014/main" id="{49B0918A-14DF-8594-BBB8-25B89678915C}"/>
              </a:ext>
            </a:extLst>
          </p:cNvPr>
          <p:cNvPicPr/>
          <p:nvPr/>
        </p:nvPicPr>
        <p:blipFill>
          <a:blip r:embed="rId9" cstate="print"/>
          <a:stretch>
            <a:fillRect/>
          </a:stretch>
        </p:blipFill>
        <p:spPr>
          <a:xfrm>
            <a:off x="558938" y="4125567"/>
            <a:ext cx="1293329" cy="697809"/>
          </a:xfrm>
          <a:prstGeom prst="rect">
            <a:avLst/>
          </a:prstGeom>
        </p:spPr>
      </p:pic>
      <p:pic>
        <p:nvPicPr>
          <p:cNvPr id="73" name="object 19" descr="A blue sign with white text&#10;&#10;Description automatically generated">
            <a:extLst>
              <a:ext uri="{FF2B5EF4-FFF2-40B4-BE49-F238E27FC236}">
                <a16:creationId xmlns:a16="http://schemas.microsoft.com/office/drawing/2014/main" id="{97799FC0-8054-BAF1-CF42-4136E7D0B215}"/>
              </a:ext>
            </a:extLst>
          </p:cNvPr>
          <p:cNvPicPr/>
          <p:nvPr/>
        </p:nvPicPr>
        <p:blipFill>
          <a:blip r:embed="rId10" cstate="print"/>
          <a:stretch>
            <a:fillRect/>
          </a:stretch>
        </p:blipFill>
        <p:spPr>
          <a:xfrm>
            <a:off x="10416418" y="2443332"/>
            <a:ext cx="599123" cy="1279208"/>
          </a:xfrm>
          <a:prstGeom prst="rect">
            <a:avLst/>
          </a:prstGeom>
        </p:spPr>
      </p:pic>
      <p:pic>
        <p:nvPicPr>
          <p:cNvPr id="75" name="object 13" descr="A logo with a globe in the middle&#10;&#10;Description automatically generated">
            <a:extLst>
              <a:ext uri="{FF2B5EF4-FFF2-40B4-BE49-F238E27FC236}">
                <a16:creationId xmlns:a16="http://schemas.microsoft.com/office/drawing/2014/main" id="{3195259E-C541-9CEF-41A9-71E0D545528E}"/>
              </a:ext>
            </a:extLst>
          </p:cNvPr>
          <p:cNvPicPr/>
          <p:nvPr/>
        </p:nvPicPr>
        <p:blipFill>
          <a:blip r:embed="rId11" cstate="print"/>
          <a:stretch>
            <a:fillRect/>
          </a:stretch>
        </p:blipFill>
        <p:spPr>
          <a:xfrm>
            <a:off x="1115667" y="1578251"/>
            <a:ext cx="1799811" cy="614984"/>
          </a:xfrm>
          <a:prstGeom prst="rect">
            <a:avLst/>
          </a:prstGeom>
        </p:spPr>
      </p:pic>
      <p:pic>
        <p:nvPicPr>
          <p:cNvPr id="77" name="Picture 76" descr="Logo, company name&#10;&#10;Description automatically generated">
            <a:extLst>
              <a:ext uri="{FF2B5EF4-FFF2-40B4-BE49-F238E27FC236}">
                <a16:creationId xmlns:a16="http://schemas.microsoft.com/office/drawing/2014/main" id="{D226592D-B935-76A6-DBA7-9C53D771E0BE}"/>
              </a:ext>
            </a:extLst>
          </p:cNvPr>
          <p:cNvPicPr>
            <a:picLocks noChangeAspect="1"/>
          </p:cNvPicPr>
          <p:nvPr/>
        </p:nvPicPr>
        <p:blipFill>
          <a:blip r:embed="rId12"/>
          <a:srcRect l="81520" t="2120" r="131" b="80016"/>
          <a:stretch/>
        </p:blipFill>
        <p:spPr>
          <a:xfrm>
            <a:off x="6343794" y="2004088"/>
            <a:ext cx="1122267" cy="686319"/>
          </a:xfrm>
          <a:prstGeom prst="rect">
            <a:avLst/>
          </a:prstGeom>
        </p:spPr>
      </p:pic>
      <p:pic>
        <p:nvPicPr>
          <p:cNvPr id="80" name="Picture 79" descr="A logo with brown and green circles&#10;&#10;Description automatically generated">
            <a:extLst>
              <a:ext uri="{FF2B5EF4-FFF2-40B4-BE49-F238E27FC236}">
                <a16:creationId xmlns:a16="http://schemas.microsoft.com/office/drawing/2014/main" id="{660C6984-6513-D568-A5CE-7B9481D8A14A}"/>
              </a:ext>
            </a:extLst>
          </p:cNvPr>
          <p:cNvPicPr>
            <a:picLocks noChangeAspect="1"/>
          </p:cNvPicPr>
          <p:nvPr/>
        </p:nvPicPr>
        <p:blipFill>
          <a:blip r:embed="rId13"/>
          <a:stretch>
            <a:fillRect/>
          </a:stretch>
        </p:blipFill>
        <p:spPr>
          <a:xfrm>
            <a:off x="2350746" y="3387790"/>
            <a:ext cx="1385790" cy="494517"/>
          </a:xfrm>
          <a:prstGeom prst="rect">
            <a:avLst/>
          </a:prstGeom>
        </p:spPr>
      </p:pic>
      <p:pic>
        <p:nvPicPr>
          <p:cNvPr id="81" name="Picture 80" descr="A logo with text and colorful circles&#10;&#10;Description automatically generated">
            <a:extLst>
              <a:ext uri="{FF2B5EF4-FFF2-40B4-BE49-F238E27FC236}">
                <a16:creationId xmlns:a16="http://schemas.microsoft.com/office/drawing/2014/main" id="{DA28296B-3F19-64D8-1BD0-3B7C36E302E5}"/>
              </a:ext>
            </a:extLst>
          </p:cNvPr>
          <p:cNvPicPr>
            <a:picLocks noChangeAspect="1"/>
          </p:cNvPicPr>
          <p:nvPr/>
        </p:nvPicPr>
        <p:blipFill>
          <a:blip r:embed="rId14"/>
          <a:stretch>
            <a:fillRect/>
          </a:stretch>
        </p:blipFill>
        <p:spPr>
          <a:xfrm>
            <a:off x="8379640" y="4095149"/>
            <a:ext cx="1028700" cy="762502"/>
          </a:xfrm>
          <a:prstGeom prst="rect">
            <a:avLst/>
          </a:prstGeom>
        </p:spPr>
      </p:pic>
      <p:pic>
        <p:nvPicPr>
          <p:cNvPr id="82" name="Picture 81" descr="A blue and white logo&#10;&#10;Description automatically generated">
            <a:extLst>
              <a:ext uri="{FF2B5EF4-FFF2-40B4-BE49-F238E27FC236}">
                <a16:creationId xmlns:a16="http://schemas.microsoft.com/office/drawing/2014/main" id="{88FB4ACA-66BA-D000-1073-DFFE96EC7763}"/>
              </a:ext>
            </a:extLst>
          </p:cNvPr>
          <p:cNvPicPr>
            <a:picLocks noChangeAspect="1"/>
          </p:cNvPicPr>
          <p:nvPr/>
        </p:nvPicPr>
        <p:blipFill>
          <a:blip r:embed="rId15"/>
          <a:stretch>
            <a:fillRect/>
          </a:stretch>
        </p:blipFill>
        <p:spPr>
          <a:xfrm>
            <a:off x="3559593" y="4170198"/>
            <a:ext cx="1235242" cy="610804"/>
          </a:xfrm>
          <a:prstGeom prst="rect">
            <a:avLst/>
          </a:prstGeom>
        </p:spPr>
      </p:pic>
      <p:pic>
        <p:nvPicPr>
          <p:cNvPr id="84" name="object 11" descr="A logo with blue and yellow triangles&#10;&#10;Description automatically generated">
            <a:extLst>
              <a:ext uri="{FF2B5EF4-FFF2-40B4-BE49-F238E27FC236}">
                <a16:creationId xmlns:a16="http://schemas.microsoft.com/office/drawing/2014/main" id="{893D24C1-0F8F-35E1-D0FF-134E0BA0B7D1}"/>
              </a:ext>
            </a:extLst>
          </p:cNvPr>
          <p:cNvPicPr/>
          <p:nvPr/>
        </p:nvPicPr>
        <p:blipFill>
          <a:blip r:embed="rId16" cstate="print"/>
          <a:stretch>
            <a:fillRect/>
          </a:stretch>
        </p:blipFill>
        <p:spPr>
          <a:xfrm>
            <a:off x="4181061" y="2208972"/>
            <a:ext cx="1247775" cy="695325"/>
          </a:xfrm>
          <a:prstGeom prst="rect">
            <a:avLst/>
          </a:prstGeom>
        </p:spPr>
      </p:pic>
      <p:pic>
        <p:nvPicPr>
          <p:cNvPr id="86" name="Picture 85" descr="Logo, company name&#10;&#10;Description automatically generated">
            <a:extLst>
              <a:ext uri="{FF2B5EF4-FFF2-40B4-BE49-F238E27FC236}">
                <a16:creationId xmlns:a16="http://schemas.microsoft.com/office/drawing/2014/main" id="{DEEA0F15-7CDD-63C9-2F1B-AB13FCFBD1C2}"/>
              </a:ext>
            </a:extLst>
          </p:cNvPr>
          <p:cNvPicPr>
            <a:picLocks noChangeAspect="1"/>
          </p:cNvPicPr>
          <p:nvPr/>
        </p:nvPicPr>
        <p:blipFill>
          <a:blip r:embed="rId17"/>
          <a:srcRect l="82294" t="80275" r="-41" b="-400"/>
          <a:stretch/>
        </p:blipFill>
        <p:spPr>
          <a:xfrm>
            <a:off x="9712584" y="4510283"/>
            <a:ext cx="1194415" cy="859190"/>
          </a:xfrm>
          <a:prstGeom prst="rect">
            <a:avLst/>
          </a:prstGeom>
        </p:spPr>
      </p:pic>
      <p:pic>
        <p:nvPicPr>
          <p:cNvPr id="88" name="Picture 87" descr="Logo, company name&#10;&#10;Description automatically generated">
            <a:extLst>
              <a:ext uri="{FF2B5EF4-FFF2-40B4-BE49-F238E27FC236}">
                <a16:creationId xmlns:a16="http://schemas.microsoft.com/office/drawing/2014/main" id="{8FF93453-3D91-BC15-432C-156951B8E8D7}"/>
              </a:ext>
            </a:extLst>
          </p:cNvPr>
          <p:cNvPicPr>
            <a:picLocks noChangeAspect="1"/>
          </p:cNvPicPr>
          <p:nvPr/>
        </p:nvPicPr>
        <p:blipFill>
          <a:blip r:embed="rId17"/>
          <a:srcRect l="-339" t="55074" r="82871" b="29446"/>
          <a:stretch/>
        </p:blipFill>
        <p:spPr>
          <a:xfrm>
            <a:off x="394308" y="2626653"/>
            <a:ext cx="1614902" cy="887876"/>
          </a:xfrm>
          <a:prstGeom prst="rect">
            <a:avLst/>
          </a:prstGeom>
        </p:spPr>
      </p:pic>
      <p:pic>
        <p:nvPicPr>
          <p:cNvPr id="89" name="Picture 88" descr="A blue text on a white background&#10;&#10;Description automatically generated">
            <a:extLst>
              <a:ext uri="{FF2B5EF4-FFF2-40B4-BE49-F238E27FC236}">
                <a16:creationId xmlns:a16="http://schemas.microsoft.com/office/drawing/2014/main" id="{7637FC09-B249-CFD0-5F95-445998733F65}"/>
              </a:ext>
            </a:extLst>
          </p:cNvPr>
          <p:cNvPicPr>
            <a:picLocks noChangeAspect="1"/>
          </p:cNvPicPr>
          <p:nvPr/>
        </p:nvPicPr>
        <p:blipFill>
          <a:blip r:embed="rId18"/>
          <a:stretch>
            <a:fillRect/>
          </a:stretch>
        </p:blipFill>
        <p:spPr>
          <a:xfrm>
            <a:off x="8249477" y="3246991"/>
            <a:ext cx="1484245" cy="330891"/>
          </a:xfrm>
          <a:prstGeom prst="rect">
            <a:avLst/>
          </a:prstGeom>
        </p:spPr>
      </p:pic>
      <p:pic>
        <p:nvPicPr>
          <p:cNvPr id="91" name="Picture 90" descr="Logo, company name&#10;&#10;Description automatically generated">
            <a:extLst>
              <a:ext uri="{FF2B5EF4-FFF2-40B4-BE49-F238E27FC236}">
                <a16:creationId xmlns:a16="http://schemas.microsoft.com/office/drawing/2014/main" id="{2A6FCCA8-2D49-F193-5836-AFD54D8FA76A}"/>
              </a:ext>
            </a:extLst>
          </p:cNvPr>
          <p:cNvPicPr>
            <a:picLocks noChangeAspect="1"/>
          </p:cNvPicPr>
          <p:nvPr/>
        </p:nvPicPr>
        <p:blipFill>
          <a:blip r:embed="rId12"/>
          <a:srcRect l="1770" t="6472" r="82649" b="85222"/>
          <a:stretch/>
        </p:blipFill>
        <p:spPr>
          <a:xfrm>
            <a:off x="5046593" y="4775127"/>
            <a:ext cx="1257311" cy="461487"/>
          </a:xfrm>
          <a:prstGeom prst="rect">
            <a:avLst/>
          </a:prstGeom>
        </p:spPr>
      </p:pic>
      <p:pic>
        <p:nvPicPr>
          <p:cNvPr id="92" name="Picture 91" descr="A black and white logo&#10;&#10;Description automatically generated">
            <a:extLst>
              <a:ext uri="{FF2B5EF4-FFF2-40B4-BE49-F238E27FC236}">
                <a16:creationId xmlns:a16="http://schemas.microsoft.com/office/drawing/2014/main" id="{F1C253F9-B5BF-4332-B71B-340BFC7126CA}"/>
              </a:ext>
            </a:extLst>
          </p:cNvPr>
          <p:cNvPicPr>
            <a:picLocks noChangeAspect="1"/>
          </p:cNvPicPr>
          <p:nvPr/>
        </p:nvPicPr>
        <p:blipFill>
          <a:blip r:embed="rId19"/>
          <a:stretch>
            <a:fillRect/>
          </a:stretch>
        </p:blipFill>
        <p:spPr>
          <a:xfrm>
            <a:off x="5781377" y="3996899"/>
            <a:ext cx="1927779" cy="537129"/>
          </a:xfrm>
          <a:prstGeom prst="rect">
            <a:avLst/>
          </a:prstGeom>
        </p:spPr>
      </p:pic>
      <p:pic>
        <p:nvPicPr>
          <p:cNvPr id="93" name="Picture 92" descr="A logo with red dots&#10;&#10;Description automatically generated">
            <a:extLst>
              <a:ext uri="{FF2B5EF4-FFF2-40B4-BE49-F238E27FC236}">
                <a16:creationId xmlns:a16="http://schemas.microsoft.com/office/drawing/2014/main" id="{35AF7F95-04F9-89CB-FE64-3CC57EEB3B17}"/>
              </a:ext>
            </a:extLst>
          </p:cNvPr>
          <p:cNvPicPr>
            <a:picLocks noChangeAspect="1"/>
          </p:cNvPicPr>
          <p:nvPr/>
        </p:nvPicPr>
        <p:blipFill>
          <a:blip r:embed="rId20"/>
          <a:stretch>
            <a:fillRect/>
          </a:stretch>
        </p:blipFill>
        <p:spPr>
          <a:xfrm>
            <a:off x="4807225" y="1565206"/>
            <a:ext cx="1358349" cy="394668"/>
          </a:xfrm>
          <a:prstGeom prst="rect">
            <a:avLst/>
          </a:prstGeom>
        </p:spPr>
      </p:pic>
      <p:pic>
        <p:nvPicPr>
          <p:cNvPr id="95" name="Picture 94" descr="Logo, company name&#10;&#10;Description automatically generated">
            <a:extLst>
              <a:ext uri="{FF2B5EF4-FFF2-40B4-BE49-F238E27FC236}">
                <a16:creationId xmlns:a16="http://schemas.microsoft.com/office/drawing/2014/main" id="{63267531-153C-94A5-521B-4FBB2A1BFA35}"/>
              </a:ext>
            </a:extLst>
          </p:cNvPr>
          <p:cNvPicPr>
            <a:picLocks noChangeAspect="1"/>
          </p:cNvPicPr>
          <p:nvPr/>
        </p:nvPicPr>
        <p:blipFill>
          <a:blip r:embed="rId12"/>
          <a:srcRect l="65867" t="81391" r="17043" b="2575"/>
          <a:stretch/>
        </p:blipFill>
        <p:spPr>
          <a:xfrm>
            <a:off x="8171897" y="1960057"/>
            <a:ext cx="1263984" cy="784535"/>
          </a:xfrm>
          <a:prstGeom prst="rect">
            <a:avLst/>
          </a:prstGeom>
        </p:spPr>
      </p:pic>
      <p:pic>
        <p:nvPicPr>
          <p:cNvPr id="96" name="Picture 95" descr="A blue text on a black background&#10;&#10;Description automatically generated">
            <a:extLst>
              <a:ext uri="{FF2B5EF4-FFF2-40B4-BE49-F238E27FC236}">
                <a16:creationId xmlns:a16="http://schemas.microsoft.com/office/drawing/2014/main" id="{3D25BDEF-B417-7AFD-91B7-B1E8F4BE7115}"/>
              </a:ext>
            </a:extLst>
          </p:cNvPr>
          <p:cNvPicPr>
            <a:picLocks noChangeAspect="1"/>
          </p:cNvPicPr>
          <p:nvPr/>
        </p:nvPicPr>
        <p:blipFill>
          <a:blip r:embed="rId21"/>
          <a:stretch>
            <a:fillRect/>
          </a:stretch>
        </p:blipFill>
        <p:spPr>
          <a:xfrm>
            <a:off x="2304221" y="2553943"/>
            <a:ext cx="1679714" cy="418272"/>
          </a:xfrm>
          <a:prstGeom prst="rect">
            <a:avLst/>
          </a:prstGeom>
        </p:spPr>
      </p:pic>
      <p:pic>
        <p:nvPicPr>
          <p:cNvPr id="98" name="object 21" descr="A flag with a cross&#10;&#10;Description automatically generated">
            <a:extLst>
              <a:ext uri="{FF2B5EF4-FFF2-40B4-BE49-F238E27FC236}">
                <a16:creationId xmlns:a16="http://schemas.microsoft.com/office/drawing/2014/main" id="{29117ECC-3551-31C7-2C02-5DB260F5E1C8}"/>
              </a:ext>
            </a:extLst>
          </p:cNvPr>
          <p:cNvPicPr/>
          <p:nvPr/>
        </p:nvPicPr>
        <p:blipFill>
          <a:blip r:embed="rId22" cstate="print"/>
          <a:stretch>
            <a:fillRect/>
          </a:stretch>
        </p:blipFill>
        <p:spPr>
          <a:xfrm>
            <a:off x="3367295" y="5678557"/>
            <a:ext cx="1129747" cy="704850"/>
          </a:xfrm>
          <a:prstGeom prst="rect">
            <a:avLst/>
          </a:prstGeom>
        </p:spPr>
      </p:pic>
      <p:pic>
        <p:nvPicPr>
          <p:cNvPr id="99" name="Picture 98" descr="A green and white rectangle&#10;&#10;Description automatically generated">
            <a:extLst>
              <a:ext uri="{FF2B5EF4-FFF2-40B4-BE49-F238E27FC236}">
                <a16:creationId xmlns:a16="http://schemas.microsoft.com/office/drawing/2014/main" id="{21281243-A92D-A16B-E608-7A0D27113862}"/>
              </a:ext>
            </a:extLst>
          </p:cNvPr>
          <p:cNvPicPr>
            <a:picLocks noChangeAspect="1"/>
          </p:cNvPicPr>
          <p:nvPr/>
        </p:nvPicPr>
        <p:blipFill>
          <a:blip r:embed="rId23"/>
          <a:stretch>
            <a:fillRect/>
          </a:stretch>
        </p:blipFill>
        <p:spPr>
          <a:xfrm>
            <a:off x="1058815" y="5713358"/>
            <a:ext cx="1245706" cy="662610"/>
          </a:xfrm>
          <a:prstGeom prst="rect">
            <a:avLst/>
          </a:prstGeom>
        </p:spPr>
      </p:pic>
      <p:pic>
        <p:nvPicPr>
          <p:cNvPr id="100" name="Picture 99" descr="A flag with different colors&#10;&#10;Description automatically generated">
            <a:extLst>
              <a:ext uri="{FF2B5EF4-FFF2-40B4-BE49-F238E27FC236}">
                <a16:creationId xmlns:a16="http://schemas.microsoft.com/office/drawing/2014/main" id="{6A9EF863-26FB-3062-C5C4-D70A25DD1C36}"/>
              </a:ext>
            </a:extLst>
          </p:cNvPr>
          <p:cNvPicPr>
            <a:picLocks noChangeAspect="1"/>
          </p:cNvPicPr>
          <p:nvPr/>
        </p:nvPicPr>
        <p:blipFill>
          <a:blip r:embed="rId24"/>
          <a:stretch>
            <a:fillRect/>
          </a:stretch>
        </p:blipFill>
        <p:spPr>
          <a:xfrm>
            <a:off x="5607011" y="5723699"/>
            <a:ext cx="1126436" cy="654741"/>
          </a:xfrm>
          <a:prstGeom prst="rect">
            <a:avLst/>
          </a:prstGeom>
        </p:spPr>
      </p:pic>
      <p:pic>
        <p:nvPicPr>
          <p:cNvPr id="101" name="Picture 100" descr="A red and white flag&#10;&#10;Description automatically generated">
            <a:extLst>
              <a:ext uri="{FF2B5EF4-FFF2-40B4-BE49-F238E27FC236}">
                <a16:creationId xmlns:a16="http://schemas.microsoft.com/office/drawing/2014/main" id="{E055572B-A12B-8B5A-4AC0-07206A78D525}"/>
              </a:ext>
            </a:extLst>
          </p:cNvPr>
          <p:cNvPicPr>
            <a:picLocks noChangeAspect="1"/>
          </p:cNvPicPr>
          <p:nvPr/>
        </p:nvPicPr>
        <p:blipFill>
          <a:blip r:embed="rId25"/>
          <a:stretch>
            <a:fillRect/>
          </a:stretch>
        </p:blipFill>
        <p:spPr>
          <a:xfrm>
            <a:off x="7682391" y="5697525"/>
            <a:ext cx="1134718" cy="669236"/>
          </a:xfrm>
          <a:prstGeom prst="rect">
            <a:avLst/>
          </a:prstGeom>
        </p:spPr>
      </p:pic>
      <p:pic>
        <p:nvPicPr>
          <p:cNvPr id="102" name="Picture 101" descr="A red green and white flag&#10;&#10;Description automatically generated">
            <a:extLst>
              <a:ext uri="{FF2B5EF4-FFF2-40B4-BE49-F238E27FC236}">
                <a16:creationId xmlns:a16="http://schemas.microsoft.com/office/drawing/2014/main" id="{2342AF8B-2717-31A1-AD2E-23BECAAD7514}"/>
              </a:ext>
            </a:extLst>
          </p:cNvPr>
          <p:cNvPicPr>
            <a:picLocks noChangeAspect="1"/>
          </p:cNvPicPr>
          <p:nvPr/>
        </p:nvPicPr>
        <p:blipFill>
          <a:blip r:embed="rId26"/>
          <a:stretch>
            <a:fillRect/>
          </a:stretch>
        </p:blipFill>
        <p:spPr>
          <a:xfrm>
            <a:off x="9771356" y="5679805"/>
            <a:ext cx="1291259" cy="689114"/>
          </a:xfrm>
          <a:prstGeom prst="rect">
            <a:avLst/>
          </a:prstGeom>
        </p:spPr>
      </p:pic>
      <p:pic>
        <p:nvPicPr>
          <p:cNvPr id="103" name="Picture 102" descr="A blue and black logo&#10;&#10;Description automatically generated">
            <a:extLst>
              <a:ext uri="{FF2B5EF4-FFF2-40B4-BE49-F238E27FC236}">
                <a16:creationId xmlns:a16="http://schemas.microsoft.com/office/drawing/2014/main" id="{D5077994-9515-6BAE-A2FC-1F805407BC1D}"/>
              </a:ext>
            </a:extLst>
          </p:cNvPr>
          <p:cNvPicPr>
            <a:picLocks noChangeAspect="1"/>
          </p:cNvPicPr>
          <p:nvPr/>
        </p:nvPicPr>
        <p:blipFill>
          <a:blip r:embed="rId27"/>
          <a:stretch>
            <a:fillRect/>
          </a:stretch>
        </p:blipFill>
        <p:spPr>
          <a:xfrm>
            <a:off x="4538869" y="3117573"/>
            <a:ext cx="834887" cy="788505"/>
          </a:xfrm>
          <a:prstGeom prst="rect">
            <a:avLst/>
          </a:prstGeom>
        </p:spPr>
      </p:pic>
    </p:spTree>
    <p:extLst>
      <p:ext uri="{BB962C8B-B14F-4D97-AF65-F5344CB8AC3E}">
        <p14:creationId xmlns:p14="http://schemas.microsoft.com/office/powerpoint/2010/main" val="2037030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BD8DC-01CF-522E-A102-E99D17C463FC}"/>
            </a:ext>
          </a:extLst>
        </p:cNvPr>
        <p:cNvGrpSpPr/>
        <p:nvPr/>
      </p:nvGrpSpPr>
      <p:grpSpPr>
        <a:xfrm>
          <a:off x="0" y="0"/>
          <a:ext cx="0" cy="0"/>
          <a:chOff x="0" y="0"/>
          <a:chExt cx="0" cy="0"/>
        </a:xfrm>
      </p:grpSpPr>
      <p:sp>
        <p:nvSpPr>
          <p:cNvPr id="13" name="Google Shape;80;p1">
            <a:extLst>
              <a:ext uri="{FF2B5EF4-FFF2-40B4-BE49-F238E27FC236}">
                <a16:creationId xmlns:a16="http://schemas.microsoft.com/office/drawing/2014/main" id="{40988377-B3E7-8D7F-9D1F-5F44F01A4700}"/>
              </a:ext>
            </a:extLst>
          </p:cNvPr>
          <p:cNvSpPr txBox="1"/>
          <p:nvPr/>
        </p:nvSpPr>
        <p:spPr>
          <a:xfrm>
            <a:off x="3641412" y="2332441"/>
            <a:ext cx="7878018" cy="3493945"/>
          </a:xfrm>
          <a:prstGeom prst="rect">
            <a:avLst/>
          </a:prstGeom>
          <a:noFill/>
          <a:ln>
            <a:noFill/>
          </a:ln>
        </p:spPr>
        <p:txBody>
          <a:bodyPr spcFirstLastPara="1" wrap="square" lIns="91425" tIns="45700" rIns="91425" bIns="45700" anchor="ctr" anchorCtr="0">
            <a:noAutofit/>
          </a:bodyPr>
          <a:lstStyle/>
          <a:p>
            <a:pPr algn="r"/>
            <a:r>
              <a:rPr lang="en-GB" sz="4400" b="1">
                <a:solidFill>
                  <a:srgbClr val="00AEEF"/>
                </a:solidFill>
                <a:latin typeface="Roboto"/>
                <a:ea typeface="Roboto"/>
                <a:cs typeface="Roboto"/>
              </a:rPr>
              <a:t>Update on the Intergovernmental </a:t>
            </a:r>
          </a:p>
          <a:p>
            <a:pPr algn="r"/>
            <a:r>
              <a:rPr lang="en-GB" sz="4400" b="1">
                <a:solidFill>
                  <a:srgbClr val="00AEEF"/>
                </a:solidFill>
                <a:latin typeface="Roboto"/>
                <a:ea typeface="Roboto"/>
                <a:cs typeface="Roboto"/>
              </a:rPr>
              <a:t>Committee on Cooling (IGCC)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00AEEF"/>
              </a:solidFill>
              <a:effectLst/>
              <a:uLnTx/>
              <a:uFillTx/>
              <a:latin typeface="Roboto"/>
              <a:ea typeface="Roboto"/>
              <a:cs typeface="Roboto"/>
            </a:endParaRPr>
          </a:p>
          <a:p>
            <a:pPr marL="0" marR="0" lvl="0" indent="0" algn="r" defTabSz="914400" rtl="0" eaLnBrk="1" fontAlgn="auto" latinLnBrk="0" hangingPunct="1">
              <a:lnSpc>
                <a:spcPct val="100000"/>
              </a:lnSpc>
              <a:spcBef>
                <a:spcPts val="0"/>
              </a:spcBef>
              <a:spcAft>
                <a:spcPts val="0"/>
              </a:spcAft>
              <a:buClrTx/>
              <a:buSzTx/>
              <a:buFontTx/>
              <a:buNone/>
              <a:tabLst/>
              <a:defRPr/>
            </a:pPr>
            <a:br>
              <a:rPr kumimoji="0" lang="en-GB" sz="2400" b="1" i="0" u="none" strike="noStrike" kern="1200" cap="none" spc="0" normalizeH="0" baseline="0" noProof="0">
                <a:ln>
                  <a:noFill/>
                </a:ln>
                <a:solidFill>
                  <a:srgbClr val="00AEEF"/>
                </a:solidFill>
                <a:effectLst/>
                <a:uLnTx/>
                <a:uFillTx/>
                <a:latin typeface="Roboto"/>
                <a:ea typeface="Roboto"/>
                <a:cs typeface="Roboto"/>
              </a:rPr>
            </a:br>
            <a:r>
              <a:rPr kumimoji="0" lang="en-GB" sz="2400" b="1" i="0" u="none" strike="noStrike" kern="1200" cap="none" spc="0" normalizeH="0" baseline="0" noProof="0">
                <a:ln>
                  <a:noFill/>
                </a:ln>
                <a:solidFill>
                  <a:srgbClr val="00AEEF"/>
                </a:solidFill>
                <a:effectLst/>
                <a:uLnTx/>
                <a:uFillTx/>
                <a:latin typeface="Roboto"/>
                <a:ea typeface="Roboto"/>
                <a:cs typeface="Roboto"/>
              </a:rPr>
              <a:t>Amr Selem, </a:t>
            </a:r>
            <a:r>
              <a:rPr kumimoji="0" lang="en-GB" sz="2400" b="0" i="0" u="none" strike="noStrike" kern="1200" cap="none" spc="0" normalizeH="0" baseline="0" noProof="0">
                <a:ln>
                  <a:noFill/>
                </a:ln>
                <a:solidFill>
                  <a:srgbClr val="00AEEF"/>
                </a:solidFill>
                <a:effectLst/>
                <a:uLnTx/>
                <a:uFillTx/>
                <a:latin typeface="Roboto"/>
                <a:ea typeface="Roboto"/>
                <a:cs typeface="Roboto"/>
              </a:rPr>
              <a:t>Country Engagement and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AEEF"/>
                </a:solidFill>
                <a:effectLst/>
                <a:uLnTx/>
                <a:uFillTx/>
                <a:latin typeface="Roboto"/>
                <a:ea typeface="Roboto"/>
                <a:cs typeface="Roboto"/>
              </a:rPr>
              <a:t>Climate Policy Lead, UNEP Cool Coalition</a:t>
            </a:r>
          </a:p>
          <a:p>
            <a:pPr algn="r"/>
            <a:r>
              <a:rPr lang="en-GB" sz="4400" b="1">
                <a:solidFill>
                  <a:srgbClr val="00AEEF"/>
                </a:solidFill>
                <a:latin typeface="Roboto"/>
                <a:ea typeface="Roboto"/>
                <a:cs typeface="Roboto"/>
              </a:rPr>
              <a:t> </a:t>
            </a:r>
            <a:endParaRPr lang="en-US" sz="4400" b="1">
              <a:solidFill>
                <a:srgbClr val="00AEEF"/>
              </a:solidFill>
              <a:latin typeface="Roboto"/>
              <a:ea typeface="Roboto"/>
              <a:cs typeface="Roboto"/>
            </a:endParaRPr>
          </a:p>
        </p:txBody>
      </p:sp>
      <p:cxnSp>
        <p:nvCxnSpPr>
          <p:cNvPr id="6" name="Straight Connector 5">
            <a:extLst>
              <a:ext uri="{FF2B5EF4-FFF2-40B4-BE49-F238E27FC236}">
                <a16:creationId xmlns:a16="http://schemas.microsoft.com/office/drawing/2014/main" id="{69AB47D1-5625-AE84-BFE7-2B7B3FED2A18}"/>
              </a:ext>
            </a:extLst>
          </p:cNvPr>
          <p:cNvCxnSpPr>
            <a:cxnSpLocks/>
          </p:cNvCxnSpPr>
          <p:nvPr/>
        </p:nvCxnSpPr>
        <p:spPr>
          <a:xfrm>
            <a:off x="555171" y="6350001"/>
            <a:ext cx="10940143" cy="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B1C22DAB-D192-4700-F2E4-B396824BD642}"/>
              </a:ext>
            </a:extLst>
          </p:cNvPr>
          <p:cNvCxnSpPr>
            <a:cxnSpLocks/>
          </p:cNvCxnSpPr>
          <p:nvPr/>
        </p:nvCxnSpPr>
        <p:spPr>
          <a:xfrm flipV="1">
            <a:off x="555171" y="1314162"/>
            <a:ext cx="10881909" cy="6263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pic>
        <p:nvPicPr>
          <p:cNvPr id="3077" name="Picture 5">
            <a:extLst>
              <a:ext uri="{FF2B5EF4-FFF2-40B4-BE49-F238E27FC236}">
                <a16:creationId xmlns:a16="http://schemas.microsoft.com/office/drawing/2014/main" id="{2BD9FBEB-9AB3-0CAC-938A-AAD34FD24B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3579" y="7925"/>
            <a:ext cx="2400300" cy="288290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a:extLst>
              <a:ext uri="{FF2B5EF4-FFF2-40B4-BE49-F238E27FC236}">
                <a16:creationId xmlns:a16="http://schemas.microsoft.com/office/drawing/2014/main" id="{C80449A9-0148-9849-A63B-16CB5A4CAD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9462" y="4232016"/>
            <a:ext cx="2209800" cy="26416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descr="A picture containing square&#10;&#10;Description automatically generated">
            <a:extLst>
              <a:ext uri="{FF2B5EF4-FFF2-40B4-BE49-F238E27FC236}">
                <a16:creationId xmlns:a16="http://schemas.microsoft.com/office/drawing/2014/main" id="{5C439BD2-6ED1-EE05-FEA1-8C6DF096CB3D}"/>
              </a:ext>
            </a:extLst>
          </p:cNvPr>
          <p:cNvPicPr>
            <a:picLocks noChangeAspect="1"/>
          </p:cNvPicPr>
          <p:nvPr/>
        </p:nvPicPr>
        <p:blipFill>
          <a:blip r:embed="rId5"/>
          <a:stretch>
            <a:fillRect/>
          </a:stretch>
        </p:blipFill>
        <p:spPr>
          <a:xfrm>
            <a:off x="376238" y="2277381"/>
            <a:ext cx="2340883" cy="2620736"/>
          </a:xfrm>
          <a:prstGeom prst="rect">
            <a:avLst/>
          </a:prstGeom>
        </p:spPr>
      </p:pic>
      <p:pic>
        <p:nvPicPr>
          <p:cNvPr id="4" name="Picture 20" descr="A picture containing text, vector graphics, clipart, projector&#10;&#10;Description automatically generated">
            <a:extLst>
              <a:ext uri="{FF2B5EF4-FFF2-40B4-BE49-F238E27FC236}">
                <a16:creationId xmlns:a16="http://schemas.microsoft.com/office/drawing/2014/main" id="{5109ABA1-24B8-10C6-43D2-9C9E71D2F583}"/>
              </a:ext>
            </a:extLst>
          </p:cNvPr>
          <p:cNvPicPr>
            <a:picLocks noChangeAspect="1"/>
          </p:cNvPicPr>
          <p:nvPr/>
        </p:nvPicPr>
        <p:blipFill>
          <a:blip r:embed="rId6"/>
          <a:srcRect/>
          <a:stretch/>
        </p:blipFill>
        <p:spPr>
          <a:xfrm>
            <a:off x="9832152" y="294540"/>
            <a:ext cx="1687278" cy="708657"/>
          </a:xfrm>
          <a:prstGeom prst="rect">
            <a:avLst/>
          </a:prstGeom>
        </p:spPr>
      </p:pic>
      <p:pic>
        <p:nvPicPr>
          <p:cNvPr id="9" name="Picture 8" descr="A blue text on a black background&#10;&#10;Description automatically generated">
            <a:extLst>
              <a:ext uri="{FF2B5EF4-FFF2-40B4-BE49-F238E27FC236}">
                <a16:creationId xmlns:a16="http://schemas.microsoft.com/office/drawing/2014/main" id="{1736DB41-B8FF-E26A-D625-5163E13D9F3D}"/>
              </a:ext>
            </a:extLst>
          </p:cNvPr>
          <p:cNvPicPr>
            <a:picLocks noChangeAspect="1"/>
          </p:cNvPicPr>
          <p:nvPr/>
        </p:nvPicPr>
        <p:blipFill>
          <a:blip r:embed="rId7"/>
          <a:stretch>
            <a:fillRect/>
          </a:stretch>
        </p:blipFill>
        <p:spPr>
          <a:xfrm>
            <a:off x="7895273" y="-113347"/>
            <a:ext cx="1499235" cy="1529715"/>
          </a:xfrm>
          <a:prstGeom prst="rect">
            <a:avLst/>
          </a:prstGeom>
        </p:spPr>
      </p:pic>
    </p:spTree>
    <p:extLst>
      <p:ext uri="{BB962C8B-B14F-4D97-AF65-F5344CB8AC3E}">
        <p14:creationId xmlns:p14="http://schemas.microsoft.com/office/powerpoint/2010/main" val="2958717462"/>
      </p:ext>
    </p:extLst>
  </p:cSld>
  <p:clrMapOvr>
    <a:masterClrMapping/>
  </p:clrMapOvr>
</p:sld>
</file>

<file path=ppt/theme/theme1.xml><?xml version="1.0" encoding="utf-8"?>
<a:theme xmlns:a="http://schemas.openxmlformats.org/drawingml/2006/main" name="RetrospectVTI">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42167646_TF33476885.potx" id="{25B040FA-E600-4EB5-AA34-338152A62F48}" vid="{4FA4FB5C-3D19-4709-A178-FA8EEAD325CE}"/>
    </a:ext>
  </a:ext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RetrospectVTI">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42167646_TF33476885.potx" id="{25B040FA-E600-4EB5-AA34-338152A62F48}" vid="{4FA4FB5C-3D19-4709-A178-FA8EEAD325CE}"/>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29C51E51225AC4FB087838D8488B384" ma:contentTypeVersion="16" ma:contentTypeDescription="Create a new document." ma:contentTypeScope="" ma:versionID="c0e4c017d8961bc70502c5b1ceb31fc6">
  <xsd:schema xmlns:xsd="http://www.w3.org/2001/XMLSchema" xmlns:xs="http://www.w3.org/2001/XMLSchema" xmlns:p="http://schemas.microsoft.com/office/2006/metadata/properties" xmlns:ns2="29c6f0b7-0086-4199-bea2-f5a4cbdd7d76" xmlns:ns3="8ca24b4b-d621-483c-aadd-0f49e51f3793" targetNamespace="http://schemas.microsoft.com/office/2006/metadata/properties" ma:root="true" ma:fieldsID="1e879cd7d5c62faf1880da6f3befc5b8" ns2:_="" ns3:_="">
    <xsd:import namespace="29c6f0b7-0086-4199-bea2-f5a4cbdd7d76"/>
    <xsd:import namespace="8ca24b4b-d621-483c-aadd-0f49e51f379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Location" minOccurs="0"/>
                <xsd:element ref="ns3:MediaServiceOCR"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c6f0b7-0086-4199-bea2-f5a4cbdd7d7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ba4644b1-2480-44d4-8b2f-18f1d96d8e70}" ma:internalName="TaxCatchAll" ma:showField="CatchAllData" ma:web="29c6f0b7-0086-4199-bea2-f5a4cbdd7d7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ca24b4b-d621-483c-aadd-0f49e51f3793"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78175662-8596-484a-92c7-351d01561e22"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dexed="true" ma:internalName="MediaServiceLocation"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ca24b4b-d621-483c-aadd-0f49e51f3793">
      <Terms xmlns="http://schemas.microsoft.com/office/infopath/2007/PartnerControls"/>
    </lcf76f155ced4ddcb4097134ff3c332f>
    <TaxCatchAll xmlns="29c6f0b7-0086-4199-bea2-f5a4cbdd7d76" xsi:nil="true"/>
    <MediaLengthInSeconds xmlns="8ca24b4b-d621-483c-aadd-0f49e51f3793" xsi:nil="true"/>
    <SharedWithUsers xmlns="29c6f0b7-0086-4199-bea2-f5a4cbdd7d76">
      <UserInfo>
        <DisplayName/>
        <AccountId xsi:nil="true"/>
        <AccountType/>
      </UserInfo>
    </SharedWithUsers>
  </documentManagement>
</p:properties>
</file>

<file path=customXml/itemProps1.xml><?xml version="1.0" encoding="utf-8"?>
<ds:datastoreItem xmlns:ds="http://schemas.openxmlformats.org/officeDocument/2006/customXml" ds:itemID="{F9E00123-3D47-4E3A-845E-E316E7A3DB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c6f0b7-0086-4199-bea2-f5a4cbdd7d76"/>
    <ds:schemaRef ds:uri="8ca24b4b-d621-483c-aadd-0f49e51f37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E0A2CB4-6869-426F-8BC4-A32C90CBE263}">
  <ds:schemaRefs>
    <ds:schemaRef ds:uri="http://schemas.microsoft.com/sharepoint/v3/contenttype/forms"/>
  </ds:schemaRefs>
</ds:datastoreItem>
</file>

<file path=customXml/itemProps3.xml><?xml version="1.0" encoding="utf-8"?>
<ds:datastoreItem xmlns:ds="http://schemas.openxmlformats.org/officeDocument/2006/customXml" ds:itemID="{A4E879E6-8FFE-4154-8F2A-F7518B89B376}">
  <ds:schemaRefs>
    <ds:schemaRef ds:uri="29c6f0b7-0086-4199-bea2-f5a4cbdd7d76"/>
    <ds:schemaRef ds:uri="8ca24b4b-d621-483c-aadd-0f49e51f379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RetrospectVTI</Template>
  <Application>Microsoft Office PowerPoint</Application>
  <PresentationFormat>Widescreen</PresentationFormat>
  <Slides>36</Slides>
  <Notes>26</Notes>
  <HiddenSlides>0</HiddenSlides>
  <ScaleCrop>false</ScaleCrop>
  <HeadingPairs>
    <vt:vector size="4" baseType="variant">
      <vt:variant>
        <vt:lpstr>Theme</vt:lpstr>
      </vt:variant>
      <vt:variant>
        <vt:i4>6</vt:i4>
      </vt:variant>
      <vt:variant>
        <vt:lpstr>Slide Titles</vt:lpstr>
      </vt:variant>
      <vt:variant>
        <vt:i4>36</vt:i4>
      </vt:variant>
    </vt:vector>
  </HeadingPairs>
  <TitlesOfParts>
    <vt:vector size="42" baseType="lpstr">
      <vt:lpstr>RetrospectVTI</vt:lpstr>
      <vt:lpstr>3_Custom Design</vt:lpstr>
      <vt:lpstr>1_RetrospectVTI</vt:lpstr>
      <vt:lpstr>2_Custom Design</vt:lpstr>
      <vt:lpstr>1_Custom Design</vt:lpstr>
      <vt:lpstr>Custom Design</vt:lpstr>
      <vt:lpstr>Cool Coalition Quarterly Coordination Call</vt:lpstr>
      <vt:lpstr>PowerPoint Presentation</vt:lpstr>
      <vt:lpstr>PowerPoint Presentation</vt:lpstr>
      <vt:lpstr>PowerPoint Presentation</vt:lpstr>
      <vt:lpstr>PowerPoint Presentation</vt:lpstr>
      <vt:lpstr>PowerPoint Presentation</vt:lpstr>
      <vt:lpstr>PowerPoint Presentation</vt:lpstr>
      <vt:lpstr>Steering Committee 2024-2026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Standard Approach for Urban Heat/Cooling Action Plan inclusive of Urban Heat Vulnerability Mapping   </vt:lpstr>
      <vt:lpstr>Subnational Global Cooling Pledge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3rd Cool Coalition Steering  Committee Meeting</dc:title>
  <dc:creator>Anya Magotra</dc:creator>
  <cp:revision>4</cp:revision>
  <dcterms:created xsi:type="dcterms:W3CDTF">2024-05-21T09:09:30Z</dcterms:created>
  <dcterms:modified xsi:type="dcterms:W3CDTF">2025-04-23T07:56:20Z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0x010100929C51E51225AC4FB087838D8488B384</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