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5143500" type="screen16x9"/>
  <p:notesSz cx="6800850" cy="9807575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XYDTFRah41AcnfqQRiijrxgu3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52A"/>
    <a:srgbClr val="0E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E5F5C-8C38-42EA-892D-724D450204C1}" v="98" dt="2025-03-15T21:36:59.342"/>
    <p1510:client id="{B1111F8F-CC5B-86BC-D7C0-E9AE27A72AA2}" v="20" dt="2025-03-17T15:08:57.489"/>
    <p1510:client id="{F817B705-D2B2-F70A-AF00-E03CD286E786}" v="3" dt="2025-03-17T12:21:13.701"/>
  </p1510:revLst>
</p1510:revInfo>
</file>

<file path=ppt/tableStyles.xml><?xml version="1.0" encoding="utf-8"?>
<a:tblStyleLst xmlns:a="http://schemas.openxmlformats.org/drawingml/2006/main" def="{7D07DBA1-BE9F-4716-9277-7999ABDE2C46}">
  <a:tblStyle styleId="{7D07DBA1-BE9F-4716-9277-7999ABDE2C4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tcBdr/>
        <a:fill>
          <a:solidFill>
            <a:srgbClr val="CDD8F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8F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46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i Kamata" userId="ac12b0d3-0fd0-49c3-99f4-8707c6c87d5d" providerId="ADAL" clId="{AEA6CBEE-3AD0-4D6D-9393-123F3A41C307}"/>
    <pc:docChg chg="modSld sldOrd">
      <pc:chgData name="Gennai Kamata" userId="ac12b0d3-0fd0-49c3-99f4-8707c6c87d5d" providerId="ADAL" clId="{AEA6CBEE-3AD0-4D6D-9393-123F3A41C307}" dt="2025-01-30T14:49:41.018" v="15"/>
      <pc:docMkLst>
        <pc:docMk/>
      </pc:docMkLst>
      <pc:sldChg chg="modSp mod ord">
        <pc:chgData name="Gennai Kamata" userId="ac12b0d3-0fd0-49c3-99f4-8707c6c87d5d" providerId="ADAL" clId="{AEA6CBEE-3AD0-4D6D-9393-123F3A41C307}" dt="2025-01-30T14:49:41.018" v="15"/>
        <pc:sldMkLst>
          <pc:docMk/>
          <pc:sldMk cId="0" sldId="257"/>
        </pc:sldMkLst>
        <pc:spChg chg="mod">
          <ac:chgData name="Gennai Kamata" userId="ac12b0d3-0fd0-49c3-99f4-8707c6c87d5d" providerId="ADAL" clId="{AEA6CBEE-3AD0-4D6D-9393-123F3A41C307}" dt="2025-01-21T16:37:42.751" v="6" actId="20577"/>
          <ac:spMkLst>
            <pc:docMk/>
            <pc:sldMk cId="0" sldId="257"/>
            <ac:spMk id="4" creationId="{790D3667-492B-ED6B-A944-8DDAD4C367AB}"/>
          </ac:spMkLst>
        </pc:spChg>
        <pc:spChg chg="mod">
          <ac:chgData name="Gennai Kamata" userId="ac12b0d3-0fd0-49c3-99f4-8707c6c87d5d" providerId="ADAL" clId="{AEA6CBEE-3AD0-4D6D-9393-123F3A41C307}" dt="2025-01-21T16:37:47.094" v="13" actId="20577"/>
          <ac:spMkLst>
            <pc:docMk/>
            <pc:sldMk cId="0" sldId="257"/>
            <ac:spMk id="5" creationId="{D28F2B5F-8438-F3CD-A6B5-3C76FDA29E2A}"/>
          </ac:spMkLst>
        </pc:spChg>
      </pc:sldChg>
    </pc:docChg>
  </pc:docChgLst>
  <pc:docChgLst>
    <pc:chgData name="Gennai Kamata" userId="ac12b0d3-0fd0-49c3-99f4-8707c6c87d5d" providerId="ADAL" clId="{BD533FCF-2090-43C6-8C7F-0E81811B10A0}"/>
    <pc:docChg chg="modSld">
      <pc:chgData name="Gennai Kamata" userId="ac12b0d3-0fd0-49c3-99f4-8707c6c87d5d" providerId="ADAL" clId="{BD533FCF-2090-43C6-8C7F-0E81811B10A0}" dt="2025-02-14T17:22:30.128" v="3" actId="20577"/>
      <pc:docMkLst>
        <pc:docMk/>
      </pc:docMkLst>
      <pc:sldChg chg="modSp mod">
        <pc:chgData name="Gennai Kamata" userId="ac12b0d3-0fd0-49c3-99f4-8707c6c87d5d" providerId="ADAL" clId="{BD533FCF-2090-43C6-8C7F-0E81811B10A0}" dt="2025-02-14T17:22:30.128" v="3" actId="20577"/>
        <pc:sldMkLst>
          <pc:docMk/>
          <pc:sldMk cId="0" sldId="257"/>
        </pc:sldMkLst>
        <pc:spChg chg="mod">
          <ac:chgData name="Gennai Kamata" userId="ac12b0d3-0fd0-49c3-99f4-8707c6c87d5d" providerId="ADAL" clId="{BD533FCF-2090-43C6-8C7F-0E81811B10A0}" dt="2025-02-14T17:22:30.128" v="3" actId="20577"/>
          <ac:spMkLst>
            <pc:docMk/>
            <pc:sldMk cId="0" sldId="257"/>
            <ac:spMk id="4" creationId="{790D3667-492B-ED6B-A944-8DDAD4C367AB}"/>
          </ac:spMkLst>
        </pc:spChg>
        <pc:spChg chg="mod">
          <ac:chgData name="Gennai Kamata" userId="ac12b0d3-0fd0-49c3-99f4-8707c6c87d5d" providerId="ADAL" clId="{BD533FCF-2090-43C6-8C7F-0E81811B10A0}" dt="2025-02-14T17:22:28.808" v="2" actId="20577"/>
          <ac:spMkLst>
            <pc:docMk/>
            <pc:sldMk cId="0" sldId="257"/>
            <ac:spMk id="5" creationId="{D28F2B5F-8438-F3CD-A6B5-3C76FDA29E2A}"/>
          </ac:spMkLst>
        </pc:spChg>
      </pc:sldChg>
    </pc:docChg>
  </pc:docChgLst>
  <pc:docChgLst>
    <pc:chgData name="Gennai Kamata" userId="ac12b0d3-0fd0-49c3-99f4-8707c6c87d5d" providerId="ADAL" clId="{889E5F5C-8C38-42EA-892D-724D450204C1}"/>
    <pc:docChg chg="undo custSel addSld modSld">
      <pc:chgData name="Gennai Kamata" userId="ac12b0d3-0fd0-49c3-99f4-8707c6c87d5d" providerId="ADAL" clId="{889E5F5C-8C38-42EA-892D-724D450204C1}" dt="2025-03-15T21:42:34.125" v="1742" actId="20577"/>
      <pc:docMkLst>
        <pc:docMk/>
      </pc:docMkLst>
      <pc:sldChg chg="addSp delSp modSp mod">
        <pc:chgData name="Gennai Kamata" userId="ac12b0d3-0fd0-49c3-99f4-8707c6c87d5d" providerId="ADAL" clId="{889E5F5C-8C38-42EA-892D-724D450204C1}" dt="2025-03-15T20:53:20.318" v="68" actId="22"/>
        <pc:sldMkLst>
          <pc:docMk/>
          <pc:sldMk cId="0" sldId="256"/>
        </pc:sldMkLst>
        <pc:spChg chg="add del">
          <ac:chgData name="Gennai Kamata" userId="ac12b0d3-0fd0-49c3-99f4-8707c6c87d5d" providerId="ADAL" clId="{889E5F5C-8C38-42EA-892D-724D450204C1}" dt="2025-03-15T20:53:20.318" v="68" actId="22"/>
          <ac:spMkLst>
            <pc:docMk/>
            <pc:sldMk cId="0" sldId="256"/>
            <ac:spMk id="3" creationId="{28F0534D-9EDB-3588-9619-81274423E516}"/>
          </ac:spMkLst>
        </pc:spChg>
        <pc:graphicFrameChg chg="mod modGraphic">
          <ac:chgData name="Gennai Kamata" userId="ac12b0d3-0fd0-49c3-99f4-8707c6c87d5d" providerId="ADAL" clId="{889E5F5C-8C38-42EA-892D-724D450204C1}" dt="2025-03-15T20:52:47.536" v="62" actId="20577"/>
          <ac:graphicFrameMkLst>
            <pc:docMk/>
            <pc:sldMk cId="0" sldId="256"/>
            <ac:graphicFrameMk id="62" creationId="{00000000-0000-0000-0000-000000000000}"/>
          </ac:graphicFrameMkLst>
        </pc:graphicFrameChg>
      </pc:sldChg>
      <pc:sldChg chg="modSp mod">
        <pc:chgData name="Gennai Kamata" userId="ac12b0d3-0fd0-49c3-99f4-8707c6c87d5d" providerId="ADAL" clId="{889E5F5C-8C38-42EA-892D-724D450204C1}" dt="2025-03-15T20:52:52.772" v="66" actId="20577"/>
        <pc:sldMkLst>
          <pc:docMk/>
          <pc:sldMk cId="0" sldId="257"/>
        </pc:sldMkLst>
        <pc:spChg chg="mod">
          <ac:chgData name="Gennai Kamata" userId="ac12b0d3-0fd0-49c3-99f4-8707c6c87d5d" providerId="ADAL" clId="{889E5F5C-8C38-42EA-892D-724D450204C1}" dt="2025-03-15T20:49:45.918" v="0" actId="20577"/>
          <ac:spMkLst>
            <pc:docMk/>
            <pc:sldMk cId="0" sldId="257"/>
            <ac:spMk id="4" creationId="{790D3667-492B-ED6B-A944-8DDAD4C367AB}"/>
          </ac:spMkLst>
        </pc:spChg>
        <pc:graphicFrameChg chg="mod modGraphic">
          <ac:chgData name="Gennai Kamata" userId="ac12b0d3-0fd0-49c3-99f4-8707c6c87d5d" providerId="ADAL" clId="{889E5F5C-8C38-42EA-892D-724D450204C1}" dt="2025-03-15T20:52:52.772" v="66" actId="20577"/>
          <ac:graphicFrameMkLst>
            <pc:docMk/>
            <pc:sldMk cId="0" sldId="257"/>
            <ac:graphicFrameMk id="67" creationId="{00000000-0000-0000-0000-000000000000}"/>
          </ac:graphicFrameMkLst>
        </pc:graphicFrameChg>
      </pc:sldChg>
      <pc:sldChg chg="addSp delSp modSp add mod">
        <pc:chgData name="Gennai Kamata" userId="ac12b0d3-0fd0-49c3-99f4-8707c6c87d5d" providerId="ADAL" clId="{889E5F5C-8C38-42EA-892D-724D450204C1}" dt="2025-03-15T21:42:34.125" v="1742" actId="20577"/>
        <pc:sldMkLst>
          <pc:docMk/>
          <pc:sldMk cId="251423239" sldId="258"/>
        </pc:sldMkLst>
        <pc:spChg chg="add mod">
          <ac:chgData name="Gennai Kamata" userId="ac12b0d3-0fd0-49c3-99f4-8707c6c87d5d" providerId="ADAL" clId="{889E5F5C-8C38-42EA-892D-724D450204C1}" dt="2025-03-15T21:41:01.695" v="1724" actId="1076"/>
          <ac:spMkLst>
            <pc:docMk/>
            <pc:sldMk cId="251423239" sldId="258"/>
            <ac:spMk id="9" creationId="{8097BF55-1396-1AAC-7B3C-BAB4C5592AB9}"/>
          </ac:spMkLst>
        </pc:spChg>
        <pc:spChg chg="add mod">
          <ac:chgData name="Gennai Kamata" userId="ac12b0d3-0fd0-49c3-99f4-8707c6c87d5d" providerId="ADAL" clId="{889E5F5C-8C38-42EA-892D-724D450204C1}" dt="2025-03-15T21:42:34.125" v="1742" actId="20577"/>
          <ac:spMkLst>
            <pc:docMk/>
            <pc:sldMk cId="251423239" sldId="258"/>
            <ac:spMk id="11" creationId="{298E46FC-9E09-0090-D107-1B836FC6DAF9}"/>
          </ac:spMkLst>
        </pc:spChg>
        <pc:spChg chg="add mod">
          <ac:chgData name="Gennai Kamata" userId="ac12b0d3-0fd0-49c3-99f4-8707c6c87d5d" providerId="ADAL" clId="{889E5F5C-8C38-42EA-892D-724D450204C1}" dt="2025-03-15T21:41:01.441" v="1723" actId="1076"/>
          <ac:spMkLst>
            <pc:docMk/>
            <pc:sldMk cId="251423239" sldId="258"/>
            <ac:spMk id="13" creationId="{C9FF322D-7621-B840-6C3D-785E33ADCC1A}"/>
          </ac:spMkLst>
        </pc:spChg>
        <pc:spChg chg="add del mod">
          <ac:chgData name="Gennai Kamata" userId="ac12b0d3-0fd0-49c3-99f4-8707c6c87d5d" providerId="ADAL" clId="{889E5F5C-8C38-42EA-892D-724D450204C1}" dt="2025-03-15T21:05:48.460" v="250" actId="478"/>
          <ac:spMkLst>
            <pc:docMk/>
            <pc:sldMk cId="251423239" sldId="258"/>
            <ac:spMk id="14" creationId="{235BE7D4-1E04-DF4A-219B-4C10D9087F69}"/>
          </ac:spMkLst>
        </pc:spChg>
        <pc:spChg chg="add mod">
          <ac:chgData name="Gennai Kamata" userId="ac12b0d3-0fd0-49c3-99f4-8707c6c87d5d" providerId="ADAL" clId="{889E5F5C-8C38-42EA-892D-724D450204C1}" dt="2025-03-15T21:41:02.032" v="1725" actId="14100"/>
          <ac:spMkLst>
            <pc:docMk/>
            <pc:sldMk cId="251423239" sldId="258"/>
            <ac:spMk id="15" creationId="{9DF55959-C6AF-FA3F-F954-12F35706CD02}"/>
          </ac:spMkLst>
        </pc:spChg>
        <pc:spChg chg="mod">
          <ac:chgData name="Gennai Kamata" userId="ac12b0d3-0fd0-49c3-99f4-8707c6c87d5d" providerId="ADAL" clId="{889E5F5C-8C38-42EA-892D-724D450204C1}" dt="2025-03-15T21:07:58.664" v="372" actId="20577"/>
          <ac:spMkLst>
            <pc:docMk/>
            <pc:sldMk cId="251423239" sldId="258"/>
            <ac:spMk id="56" creationId="{8EC36BD6-185C-404B-EE3C-B942BC0FAFC3}"/>
          </ac:spMkLst>
        </pc:spChg>
        <pc:spChg chg="del">
          <ac:chgData name="Gennai Kamata" userId="ac12b0d3-0fd0-49c3-99f4-8707c6c87d5d" providerId="ADAL" clId="{889E5F5C-8C38-42EA-892D-724D450204C1}" dt="2025-03-15T20:53:26.592" v="71" actId="478"/>
          <ac:spMkLst>
            <pc:docMk/>
            <pc:sldMk cId="251423239" sldId="258"/>
            <ac:spMk id="58" creationId="{5118282C-FD0C-4C1A-D93C-DE15226739B7}"/>
          </ac:spMkLst>
        </pc:spChg>
        <pc:graphicFrameChg chg="del">
          <ac:chgData name="Gennai Kamata" userId="ac12b0d3-0fd0-49c3-99f4-8707c6c87d5d" providerId="ADAL" clId="{889E5F5C-8C38-42EA-892D-724D450204C1}" dt="2025-03-15T20:53:26.592" v="71" actId="478"/>
          <ac:graphicFrameMkLst>
            <pc:docMk/>
            <pc:sldMk cId="251423239" sldId="258"/>
            <ac:graphicFrameMk id="62" creationId="{4C666F11-152C-2E03-0FA1-AE9AA3285179}"/>
          </ac:graphicFrameMkLst>
        </pc:graphicFrameChg>
        <pc:picChg chg="add mod modCrop">
          <ac:chgData name="Gennai Kamata" userId="ac12b0d3-0fd0-49c3-99f4-8707c6c87d5d" providerId="ADAL" clId="{889E5F5C-8C38-42EA-892D-724D450204C1}" dt="2025-03-15T21:41:01.441" v="1723" actId="1076"/>
          <ac:picMkLst>
            <pc:docMk/>
            <pc:sldMk cId="251423239" sldId="258"/>
            <ac:picMk id="3" creationId="{A82C7FA0-5C2A-9142-4AAD-39766DFAAFCE}"/>
          </ac:picMkLst>
        </pc:picChg>
        <pc:picChg chg="add mod modCrop">
          <ac:chgData name="Gennai Kamata" userId="ac12b0d3-0fd0-49c3-99f4-8707c6c87d5d" providerId="ADAL" clId="{889E5F5C-8C38-42EA-892D-724D450204C1}" dt="2025-03-15T21:41:01.695" v="1724" actId="1076"/>
          <ac:picMkLst>
            <pc:docMk/>
            <pc:sldMk cId="251423239" sldId="258"/>
            <ac:picMk id="5" creationId="{6E1F4F92-C695-0D97-322F-BE0FE60DF31A}"/>
          </ac:picMkLst>
        </pc:picChg>
        <pc:picChg chg="add mod modCrop">
          <ac:chgData name="Gennai Kamata" userId="ac12b0d3-0fd0-49c3-99f4-8707c6c87d5d" providerId="ADAL" clId="{889E5F5C-8C38-42EA-892D-724D450204C1}" dt="2025-03-15T21:41:01.695" v="1724" actId="1076"/>
          <ac:picMkLst>
            <pc:docMk/>
            <pc:sldMk cId="251423239" sldId="258"/>
            <ac:picMk id="7" creationId="{C1BDB589-2F47-C177-33C3-37F4FFB7FB50}"/>
          </ac:picMkLst>
        </pc:picChg>
        <pc:picChg chg="add del mod">
          <ac:chgData name="Gennai Kamata" userId="ac12b0d3-0fd0-49c3-99f4-8707c6c87d5d" providerId="ADAL" clId="{889E5F5C-8C38-42EA-892D-724D450204C1}" dt="2025-03-15T21:07:38.962" v="354" actId="478"/>
          <ac:picMkLst>
            <pc:docMk/>
            <pc:sldMk cId="251423239" sldId="258"/>
            <ac:picMk id="16" creationId="{E209AF7D-E065-EC77-F232-DB7FDC485CED}"/>
          </ac:picMkLst>
        </pc:picChg>
      </pc:sldChg>
      <pc:sldChg chg="addSp delSp modSp add mod">
        <pc:chgData name="Gennai Kamata" userId="ac12b0d3-0fd0-49c3-99f4-8707c6c87d5d" providerId="ADAL" clId="{889E5F5C-8C38-42EA-892D-724D450204C1}" dt="2025-03-15T21:37:09.853" v="1645" actId="1076"/>
        <pc:sldMkLst>
          <pc:docMk/>
          <pc:sldMk cId="2994854099" sldId="259"/>
        </pc:sldMkLst>
        <pc:spChg chg="add mod">
          <ac:chgData name="Gennai Kamata" userId="ac12b0d3-0fd0-49c3-99f4-8707c6c87d5d" providerId="ADAL" clId="{889E5F5C-8C38-42EA-892D-724D450204C1}" dt="2025-03-15T21:02:24.474" v="170"/>
          <ac:spMkLst>
            <pc:docMk/>
            <pc:sldMk cId="2994854099" sldId="259"/>
            <ac:spMk id="2" creationId="{DF44AC27-2AD3-0646-D941-06FF7A24D67B}"/>
          </ac:spMkLst>
        </pc:spChg>
        <pc:spChg chg="add mod">
          <ac:chgData name="Gennai Kamata" userId="ac12b0d3-0fd0-49c3-99f4-8707c6c87d5d" providerId="ADAL" clId="{889E5F5C-8C38-42EA-892D-724D450204C1}" dt="2025-03-15T21:07:52.421" v="371" actId="20577"/>
          <ac:spMkLst>
            <pc:docMk/>
            <pc:sldMk cId="2994854099" sldId="259"/>
            <ac:spMk id="3" creationId="{F6F15D1A-9FDB-EB25-0C34-EF394CBFDD30}"/>
          </ac:spMkLst>
        </pc:spChg>
        <pc:spChg chg="add mod">
          <ac:chgData name="Gennai Kamata" userId="ac12b0d3-0fd0-49c3-99f4-8707c6c87d5d" providerId="ADAL" clId="{889E5F5C-8C38-42EA-892D-724D450204C1}" dt="2025-03-15T21:16:47.124" v="1067" actId="20577"/>
          <ac:spMkLst>
            <pc:docMk/>
            <pc:sldMk cId="2994854099" sldId="259"/>
            <ac:spMk id="4" creationId="{AC009124-31D8-E5BB-9675-E9C457E65A33}"/>
          </ac:spMkLst>
        </pc:spChg>
        <pc:spChg chg="add mod">
          <ac:chgData name="Gennai Kamata" userId="ac12b0d3-0fd0-49c3-99f4-8707c6c87d5d" providerId="ADAL" clId="{889E5F5C-8C38-42EA-892D-724D450204C1}" dt="2025-03-15T21:16:04.186" v="1047" actId="207"/>
          <ac:spMkLst>
            <pc:docMk/>
            <pc:sldMk cId="2994854099" sldId="259"/>
            <ac:spMk id="5" creationId="{40F49225-A362-B6C6-2C7E-81049C5C0308}"/>
          </ac:spMkLst>
        </pc:spChg>
        <pc:spChg chg="add mod">
          <ac:chgData name="Gennai Kamata" userId="ac12b0d3-0fd0-49c3-99f4-8707c6c87d5d" providerId="ADAL" clId="{889E5F5C-8C38-42EA-892D-724D450204C1}" dt="2025-03-15T21:37:09.853" v="1645" actId="1076"/>
          <ac:spMkLst>
            <pc:docMk/>
            <pc:sldMk cId="2994854099" sldId="259"/>
            <ac:spMk id="6" creationId="{72D6EAC0-1F00-7688-332A-189D6E68430B}"/>
          </ac:spMkLst>
        </pc:spChg>
        <pc:spChg chg="del mod">
          <ac:chgData name="Gennai Kamata" userId="ac12b0d3-0fd0-49c3-99f4-8707c6c87d5d" providerId="ADAL" clId="{889E5F5C-8C38-42EA-892D-724D450204C1}" dt="2025-03-15T21:03:21.693" v="187" actId="478"/>
          <ac:spMkLst>
            <pc:docMk/>
            <pc:sldMk cId="2994854099" sldId="259"/>
            <ac:spMk id="56" creationId="{92FE7E1A-5F1E-EC8C-4EF4-DB5A8FE2A0CC}"/>
          </ac:spMkLst>
        </pc:spChg>
        <pc:spChg chg="del">
          <ac:chgData name="Gennai Kamata" userId="ac12b0d3-0fd0-49c3-99f4-8707c6c87d5d" providerId="ADAL" clId="{889E5F5C-8C38-42EA-892D-724D450204C1}" dt="2025-03-15T20:53:44.811" v="92" actId="478"/>
          <ac:spMkLst>
            <pc:docMk/>
            <pc:sldMk cId="2994854099" sldId="259"/>
            <ac:spMk id="58" creationId="{E5D5C983-6935-8C8B-5FD5-8581842E418F}"/>
          </ac:spMkLst>
        </pc:spChg>
        <pc:graphicFrameChg chg="del">
          <ac:chgData name="Gennai Kamata" userId="ac12b0d3-0fd0-49c3-99f4-8707c6c87d5d" providerId="ADAL" clId="{889E5F5C-8C38-42EA-892D-724D450204C1}" dt="2025-03-15T20:53:44.811" v="92" actId="478"/>
          <ac:graphicFrameMkLst>
            <pc:docMk/>
            <pc:sldMk cId="2994854099" sldId="259"/>
            <ac:graphicFrameMk id="62" creationId="{FAAE881D-FA64-AE5B-9817-989C64BF9FFB}"/>
          </ac:graphicFrameMkLst>
        </pc:graphicFrameChg>
        <pc:picChg chg="add mod">
          <ac:chgData name="Gennai Kamata" userId="ac12b0d3-0fd0-49c3-99f4-8707c6c87d5d" providerId="ADAL" clId="{889E5F5C-8C38-42EA-892D-724D450204C1}" dt="2025-03-15T21:03:25.341" v="189" actId="14100"/>
          <ac:picMkLst>
            <pc:docMk/>
            <pc:sldMk cId="2994854099" sldId="259"/>
            <ac:picMk id="1025" creationId="{5A7BE483-C92A-8CE3-83E6-98A1602127A4}"/>
          </ac:picMkLst>
        </pc:picChg>
      </pc:sldChg>
      <pc:sldChg chg="addSp delSp modSp add mod">
        <pc:chgData name="Gennai Kamata" userId="ac12b0d3-0fd0-49c3-99f4-8707c6c87d5d" providerId="ADAL" clId="{889E5F5C-8C38-42EA-892D-724D450204C1}" dt="2025-03-15T21:37:52.471" v="1669" actId="20577"/>
        <pc:sldMkLst>
          <pc:docMk/>
          <pc:sldMk cId="1201381031" sldId="260"/>
        </pc:sldMkLst>
        <pc:spChg chg="mod">
          <ac:chgData name="Gennai Kamata" userId="ac12b0d3-0fd0-49c3-99f4-8707c6c87d5d" providerId="ADAL" clId="{889E5F5C-8C38-42EA-892D-724D450204C1}" dt="2025-03-15T21:31:40.233" v="1541" actId="14100"/>
          <ac:spMkLst>
            <pc:docMk/>
            <pc:sldMk cId="1201381031" sldId="260"/>
            <ac:spMk id="3" creationId="{14EC024C-4B12-841A-A5A0-8CFAB3AA6EA7}"/>
          </ac:spMkLst>
        </pc:spChg>
        <pc:spChg chg="del">
          <ac:chgData name="Gennai Kamata" userId="ac12b0d3-0fd0-49c3-99f4-8707c6c87d5d" providerId="ADAL" clId="{889E5F5C-8C38-42EA-892D-724D450204C1}" dt="2025-03-15T21:18:47.089" v="1092" actId="478"/>
          <ac:spMkLst>
            <pc:docMk/>
            <pc:sldMk cId="1201381031" sldId="260"/>
            <ac:spMk id="4" creationId="{9E8669A3-EAF1-60DF-50BF-E245F2A8E3DF}"/>
          </ac:spMkLst>
        </pc:spChg>
        <pc:spChg chg="del">
          <ac:chgData name="Gennai Kamata" userId="ac12b0d3-0fd0-49c3-99f4-8707c6c87d5d" providerId="ADAL" clId="{889E5F5C-8C38-42EA-892D-724D450204C1}" dt="2025-03-15T21:18:49.616" v="1093" actId="478"/>
          <ac:spMkLst>
            <pc:docMk/>
            <pc:sldMk cId="1201381031" sldId="260"/>
            <ac:spMk id="5" creationId="{97B3C1D5-0B73-C79D-6789-12328A09CF44}"/>
          </ac:spMkLst>
        </pc:spChg>
        <pc:spChg chg="add del mod">
          <ac:chgData name="Gennai Kamata" userId="ac12b0d3-0fd0-49c3-99f4-8707c6c87d5d" providerId="ADAL" clId="{889E5F5C-8C38-42EA-892D-724D450204C1}" dt="2025-03-15T21:24:17.190" v="1387" actId="478"/>
          <ac:spMkLst>
            <pc:docMk/>
            <pc:sldMk cId="1201381031" sldId="260"/>
            <ac:spMk id="7" creationId="{B6106CF6-0679-32DA-33DC-C1A733001678}"/>
          </ac:spMkLst>
        </pc:spChg>
        <pc:spChg chg="add mod">
          <ac:chgData name="Gennai Kamata" userId="ac12b0d3-0fd0-49c3-99f4-8707c6c87d5d" providerId="ADAL" clId="{889E5F5C-8C38-42EA-892D-724D450204C1}" dt="2025-03-15T21:37:52.471" v="1669" actId="20577"/>
          <ac:spMkLst>
            <pc:docMk/>
            <pc:sldMk cId="1201381031" sldId="260"/>
            <ac:spMk id="8" creationId="{9F73605D-2384-D7ED-381B-4962291CFFD1}"/>
          </ac:spMkLst>
        </pc:spChg>
        <pc:spChg chg="add mod">
          <ac:chgData name="Gennai Kamata" userId="ac12b0d3-0fd0-49c3-99f4-8707c6c87d5d" providerId="ADAL" clId="{889E5F5C-8C38-42EA-892D-724D450204C1}" dt="2025-03-15T21:27:18.255" v="1512" actId="1076"/>
          <ac:spMkLst>
            <pc:docMk/>
            <pc:sldMk cId="1201381031" sldId="260"/>
            <ac:spMk id="10" creationId="{E3CFFD61-C10C-070B-E66E-B19413B6B8A4}"/>
          </ac:spMkLst>
        </pc:spChg>
        <pc:picChg chg="del">
          <ac:chgData name="Gennai Kamata" userId="ac12b0d3-0fd0-49c3-99f4-8707c6c87d5d" providerId="ADAL" clId="{889E5F5C-8C38-42EA-892D-724D450204C1}" dt="2025-03-15T21:31:59.110" v="1544" actId="478"/>
          <ac:picMkLst>
            <pc:docMk/>
            <pc:sldMk cId="1201381031" sldId="260"/>
            <ac:picMk id="59" creationId="{DA816063-FC7B-5810-D95C-F935C6091216}"/>
          </ac:picMkLst>
        </pc:picChg>
        <pc:picChg chg="del">
          <ac:chgData name="Gennai Kamata" userId="ac12b0d3-0fd0-49c3-99f4-8707c6c87d5d" providerId="ADAL" clId="{889E5F5C-8C38-42EA-892D-724D450204C1}" dt="2025-03-15T21:18:50.054" v="1094" actId="478"/>
          <ac:picMkLst>
            <pc:docMk/>
            <pc:sldMk cId="1201381031" sldId="260"/>
            <ac:picMk id="1025" creationId="{242CBBC3-3D23-0F5F-4AC3-5EA6EA13E59A}"/>
          </ac:picMkLst>
        </pc:picChg>
        <pc:picChg chg="add del mod">
          <ac:chgData name="Gennai Kamata" userId="ac12b0d3-0fd0-49c3-99f4-8707c6c87d5d" providerId="ADAL" clId="{889E5F5C-8C38-42EA-892D-724D450204C1}" dt="2025-03-15T21:27:14.716" v="1511" actId="1076"/>
          <ac:picMkLst>
            <pc:docMk/>
            <pc:sldMk cId="1201381031" sldId="260"/>
            <ac:picMk id="2050" creationId="{30CE8F43-AAEB-8E65-0F20-03A83FB84044}"/>
          </ac:picMkLst>
        </pc:picChg>
        <pc:picChg chg="add mod">
          <ac:chgData name="Gennai Kamata" userId="ac12b0d3-0fd0-49c3-99f4-8707c6c87d5d" providerId="ADAL" clId="{889E5F5C-8C38-42EA-892D-724D450204C1}" dt="2025-03-15T21:32:12.325" v="1550" actId="1076"/>
          <ac:picMkLst>
            <pc:docMk/>
            <pc:sldMk cId="1201381031" sldId="260"/>
            <ac:picMk id="2052" creationId="{674BB9C0-AB0F-615A-3978-A42C795484E0}"/>
          </ac:picMkLst>
        </pc:picChg>
      </pc:sldChg>
      <pc:sldChg chg="addSp delSp modSp add mod">
        <pc:chgData name="Gennai Kamata" userId="ac12b0d3-0fd0-49c3-99f4-8707c6c87d5d" providerId="ADAL" clId="{889E5F5C-8C38-42EA-892D-724D450204C1}" dt="2025-03-15T21:38:51.683" v="1717" actId="113"/>
        <pc:sldMkLst>
          <pc:docMk/>
          <pc:sldMk cId="1259375689" sldId="261"/>
        </pc:sldMkLst>
        <pc:spChg chg="mod">
          <ac:chgData name="Gennai Kamata" userId="ac12b0d3-0fd0-49c3-99f4-8707c6c87d5d" providerId="ADAL" clId="{889E5F5C-8C38-42EA-892D-724D450204C1}" dt="2025-03-15T21:38:14.131" v="1670" actId="20577"/>
          <ac:spMkLst>
            <pc:docMk/>
            <pc:sldMk cId="1259375689" sldId="261"/>
            <ac:spMk id="3" creationId="{D47513C9-D36E-07B9-5C14-1C5566BC4425}"/>
          </ac:spMkLst>
        </pc:spChg>
        <pc:spChg chg="add del mod">
          <ac:chgData name="Gennai Kamata" userId="ac12b0d3-0fd0-49c3-99f4-8707c6c87d5d" providerId="ADAL" clId="{889E5F5C-8C38-42EA-892D-724D450204C1}" dt="2025-03-15T21:33:29.184" v="1565" actId="478"/>
          <ac:spMkLst>
            <pc:docMk/>
            <pc:sldMk cId="1259375689" sldId="261"/>
            <ac:spMk id="5" creationId="{5DD8D994-B5BE-8744-4E25-75F44E54E679}"/>
          </ac:spMkLst>
        </pc:spChg>
        <pc:spChg chg="add mod">
          <ac:chgData name="Gennai Kamata" userId="ac12b0d3-0fd0-49c3-99f4-8707c6c87d5d" providerId="ADAL" clId="{889E5F5C-8C38-42EA-892D-724D450204C1}" dt="2025-03-15T21:35:50.020" v="1612" actId="1076"/>
          <ac:spMkLst>
            <pc:docMk/>
            <pc:sldMk cId="1259375689" sldId="261"/>
            <ac:spMk id="7" creationId="{13E84E44-4AAD-3457-E4DA-E4B4E350EDA6}"/>
          </ac:spMkLst>
        </pc:spChg>
        <pc:spChg chg="del">
          <ac:chgData name="Gennai Kamata" userId="ac12b0d3-0fd0-49c3-99f4-8707c6c87d5d" providerId="ADAL" clId="{889E5F5C-8C38-42EA-892D-724D450204C1}" dt="2025-03-15T21:32:29.605" v="1552" actId="478"/>
          <ac:spMkLst>
            <pc:docMk/>
            <pc:sldMk cId="1259375689" sldId="261"/>
            <ac:spMk id="8" creationId="{62D46350-01AD-BBEC-BD71-59B8AE890E1B}"/>
          </ac:spMkLst>
        </pc:spChg>
        <pc:spChg chg="del">
          <ac:chgData name="Gennai Kamata" userId="ac12b0d3-0fd0-49c3-99f4-8707c6c87d5d" providerId="ADAL" clId="{889E5F5C-8C38-42EA-892D-724D450204C1}" dt="2025-03-15T21:32:29.605" v="1552" actId="478"/>
          <ac:spMkLst>
            <pc:docMk/>
            <pc:sldMk cId="1259375689" sldId="261"/>
            <ac:spMk id="10" creationId="{E9280186-8F5D-BE41-0CBC-9CAADCA59391}"/>
          </ac:spMkLst>
        </pc:spChg>
        <pc:spChg chg="add mod">
          <ac:chgData name="Gennai Kamata" userId="ac12b0d3-0fd0-49c3-99f4-8707c6c87d5d" providerId="ADAL" clId="{889E5F5C-8C38-42EA-892D-724D450204C1}" dt="2025-03-15T21:35:50.020" v="1612" actId="1076"/>
          <ac:spMkLst>
            <pc:docMk/>
            <pc:sldMk cId="1259375689" sldId="261"/>
            <ac:spMk id="11" creationId="{8F30610F-3795-DD94-25BB-C1468309291C}"/>
          </ac:spMkLst>
        </pc:spChg>
        <pc:spChg chg="add mod">
          <ac:chgData name="Gennai Kamata" userId="ac12b0d3-0fd0-49c3-99f4-8707c6c87d5d" providerId="ADAL" clId="{889E5F5C-8C38-42EA-892D-724D450204C1}" dt="2025-03-15T21:35:53.963" v="1613" actId="1076"/>
          <ac:spMkLst>
            <pc:docMk/>
            <pc:sldMk cId="1259375689" sldId="261"/>
            <ac:spMk id="13" creationId="{0E1B477B-E6D0-1CF5-4DA9-E0364AC236FC}"/>
          </ac:spMkLst>
        </pc:spChg>
        <pc:spChg chg="add del">
          <ac:chgData name="Gennai Kamata" userId="ac12b0d3-0fd0-49c3-99f4-8707c6c87d5d" providerId="ADAL" clId="{889E5F5C-8C38-42EA-892D-724D450204C1}" dt="2025-03-15T21:36:00.804" v="1615" actId="22"/>
          <ac:spMkLst>
            <pc:docMk/>
            <pc:sldMk cId="1259375689" sldId="261"/>
            <ac:spMk id="15" creationId="{028DAB36-94D8-4C56-E419-AC91C328E31D}"/>
          </ac:spMkLst>
        </pc:spChg>
        <pc:spChg chg="add mod">
          <ac:chgData name="Gennai Kamata" userId="ac12b0d3-0fd0-49c3-99f4-8707c6c87d5d" providerId="ADAL" clId="{889E5F5C-8C38-42EA-892D-724D450204C1}" dt="2025-03-15T21:38:51.683" v="1717" actId="113"/>
          <ac:spMkLst>
            <pc:docMk/>
            <pc:sldMk cId="1259375689" sldId="261"/>
            <ac:spMk id="17" creationId="{03C28819-FD93-6184-37F2-5EEA5F5651C4}"/>
          </ac:spMkLst>
        </pc:spChg>
        <pc:picChg chg="add mod">
          <ac:chgData name="Gennai Kamata" userId="ac12b0d3-0fd0-49c3-99f4-8707c6c87d5d" providerId="ADAL" clId="{889E5F5C-8C38-42EA-892D-724D450204C1}" dt="2025-03-15T21:32:40.425" v="1561"/>
          <ac:picMkLst>
            <pc:docMk/>
            <pc:sldMk cId="1259375689" sldId="261"/>
            <ac:picMk id="4" creationId="{2EADBCF1-956A-8B45-ADDA-ECB02E992219}"/>
          </ac:picMkLst>
        </pc:picChg>
        <pc:picChg chg="del">
          <ac:chgData name="Gennai Kamata" userId="ac12b0d3-0fd0-49c3-99f4-8707c6c87d5d" providerId="ADAL" clId="{889E5F5C-8C38-42EA-892D-724D450204C1}" dt="2025-03-15T21:32:29.605" v="1552" actId="478"/>
          <ac:picMkLst>
            <pc:docMk/>
            <pc:sldMk cId="1259375689" sldId="261"/>
            <ac:picMk id="2050" creationId="{A98F40D7-D70F-71C8-1134-801148E8E976}"/>
          </ac:picMkLst>
        </pc:picChg>
        <pc:picChg chg="del">
          <ac:chgData name="Gennai Kamata" userId="ac12b0d3-0fd0-49c3-99f4-8707c6c87d5d" providerId="ADAL" clId="{889E5F5C-8C38-42EA-892D-724D450204C1}" dt="2025-03-15T21:32:36.074" v="1560" actId="478"/>
          <ac:picMkLst>
            <pc:docMk/>
            <pc:sldMk cId="1259375689" sldId="261"/>
            <ac:picMk id="2052" creationId="{C7F06A7F-F8BA-D64F-B580-C8D436EAA8E8}"/>
          </ac:picMkLst>
        </pc:picChg>
        <pc:picChg chg="add mod">
          <ac:chgData name="Gennai Kamata" userId="ac12b0d3-0fd0-49c3-99f4-8707c6c87d5d" providerId="ADAL" clId="{889E5F5C-8C38-42EA-892D-724D450204C1}" dt="2025-03-15T21:35:50.020" v="1612" actId="1076"/>
          <ac:picMkLst>
            <pc:docMk/>
            <pc:sldMk cId="1259375689" sldId="261"/>
            <ac:picMk id="4098" creationId="{526FFEDE-26C0-6750-B58E-0291068F30F4}"/>
          </ac:picMkLst>
        </pc:picChg>
        <pc:picChg chg="add mod">
          <ac:chgData name="Gennai Kamata" userId="ac12b0d3-0fd0-49c3-99f4-8707c6c87d5d" providerId="ADAL" clId="{889E5F5C-8C38-42EA-892D-724D450204C1}" dt="2025-03-15T21:35:50.020" v="1612" actId="1076"/>
          <ac:picMkLst>
            <pc:docMk/>
            <pc:sldMk cId="1259375689" sldId="261"/>
            <ac:picMk id="4099" creationId="{24E78B5D-6425-4787-A773-D0EA09EEE642}"/>
          </ac:picMkLst>
        </pc:picChg>
        <pc:picChg chg="add mod">
          <ac:chgData name="Gennai Kamata" userId="ac12b0d3-0fd0-49c3-99f4-8707c6c87d5d" providerId="ADAL" clId="{889E5F5C-8C38-42EA-892D-724D450204C1}" dt="2025-03-15T21:35:50.020" v="1612" actId="1076"/>
          <ac:picMkLst>
            <pc:docMk/>
            <pc:sldMk cId="1259375689" sldId="261"/>
            <ac:picMk id="4100" creationId="{E683043F-ADED-BDE2-64BB-A329F10DFD2A}"/>
          </ac:picMkLst>
        </pc:picChg>
      </pc:sldChg>
    </pc:docChg>
  </pc:docChgLst>
  <pc:docChgLst>
    <pc:chgData name="Gennai Kamata" userId="S::gennai.kamata@un.org::ac12b0d3-0fd0-49c3-99f4-8707c6c87d5d" providerId="AD" clId="Web-{F817B705-D2B2-F70A-AF00-E03CD286E786}"/>
    <pc:docChg chg="modSld">
      <pc:chgData name="Gennai Kamata" userId="S::gennai.kamata@un.org::ac12b0d3-0fd0-49c3-99f4-8707c6c87d5d" providerId="AD" clId="Web-{F817B705-D2B2-F70A-AF00-E03CD286E786}" dt="2025-03-17T12:21:13.701" v="2"/>
      <pc:docMkLst>
        <pc:docMk/>
      </pc:docMkLst>
      <pc:sldChg chg="addSp delSp modSp">
        <pc:chgData name="Gennai Kamata" userId="S::gennai.kamata@un.org::ac12b0d3-0fd0-49c3-99f4-8707c6c87d5d" providerId="AD" clId="Web-{F817B705-D2B2-F70A-AF00-E03CD286E786}" dt="2025-03-17T12:21:13.701" v="2"/>
        <pc:sldMkLst>
          <pc:docMk/>
          <pc:sldMk cId="251423239" sldId="258"/>
        </pc:sldMkLst>
        <pc:picChg chg="add del mod">
          <ac:chgData name="Gennai Kamata" userId="S::gennai.kamata@un.org::ac12b0d3-0fd0-49c3-99f4-8707c6c87d5d" providerId="AD" clId="Web-{F817B705-D2B2-F70A-AF00-E03CD286E786}" dt="2025-03-17T12:21:13.701" v="2"/>
          <ac:picMkLst>
            <pc:docMk/>
            <pc:sldMk cId="251423239" sldId="258"/>
            <ac:picMk id="2" creationId="{5B6176D5-A4E3-4B80-5C80-46CD9EF60713}"/>
          </ac:picMkLst>
        </pc:picChg>
      </pc:sldChg>
    </pc:docChg>
  </pc:docChgLst>
  <pc:docChgLst>
    <pc:chgData name="Gennai Kamata" userId="S::gennai.kamata@un.org::ac12b0d3-0fd0-49c3-99f4-8707c6c87d5d" providerId="AD" clId="Web-{B1111F8F-CC5B-86BC-D7C0-E9AE27A72AA2}"/>
    <pc:docChg chg="modSld">
      <pc:chgData name="Gennai Kamata" userId="S::gennai.kamata@un.org::ac12b0d3-0fd0-49c3-99f4-8707c6c87d5d" providerId="AD" clId="Web-{B1111F8F-CC5B-86BC-D7C0-E9AE27A72AA2}" dt="2025-03-17T15:08:54.895" v="15"/>
      <pc:docMkLst>
        <pc:docMk/>
      </pc:docMkLst>
      <pc:sldChg chg="modSp">
        <pc:chgData name="Gennai Kamata" userId="S::gennai.kamata@un.org::ac12b0d3-0fd0-49c3-99f4-8707c6c87d5d" providerId="AD" clId="Web-{B1111F8F-CC5B-86BC-D7C0-E9AE27A72AA2}" dt="2025-03-17T15:08:54.895" v="15"/>
        <pc:sldMkLst>
          <pc:docMk/>
          <pc:sldMk cId="0" sldId="256"/>
        </pc:sldMkLst>
        <pc:graphicFrameChg chg="mod modGraphic">
          <ac:chgData name="Gennai Kamata" userId="S::gennai.kamata@un.org::ac12b0d3-0fd0-49c3-99f4-8707c6c87d5d" providerId="AD" clId="Web-{B1111F8F-CC5B-86BC-D7C0-E9AE27A72AA2}" dt="2025-03-17T15:08:54.895" v="15"/>
          <ac:graphicFrameMkLst>
            <pc:docMk/>
            <pc:sldMk cId="0" sldId="256"/>
            <ac:graphicFrameMk id="6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680" cy="441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:notes"/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8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:notes"/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8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" name="Google Shape;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>
          <a:extLst>
            <a:ext uri="{FF2B5EF4-FFF2-40B4-BE49-F238E27FC236}">
              <a16:creationId xmlns:a16="http://schemas.microsoft.com/office/drawing/2014/main" id="{3098D4B6-428D-C1D5-8FC5-C229AA3E0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:notes">
            <a:extLst>
              <a:ext uri="{FF2B5EF4-FFF2-40B4-BE49-F238E27FC236}">
                <a16:creationId xmlns:a16="http://schemas.microsoft.com/office/drawing/2014/main" id="{004132F4-265A-66AB-1E5B-89D1A8600B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8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" name="Google Shape;54;p24:notes">
            <a:extLst>
              <a:ext uri="{FF2B5EF4-FFF2-40B4-BE49-F238E27FC236}">
                <a16:creationId xmlns:a16="http://schemas.microsoft.com/office/drawing/2014/main" id="{9BFBBF32-236B-7DA0-7859-FD356FD40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482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>
          <a:extLst>
            <a:ext uri="{FF2B5EF4-FFF2-40B4-BE49-F238E27FC236}">
              <a16:creationId xmlns:a16="http://schemas.microsoft.com/office/drawing/2014/main" id="{EA88BF49-674A-2817-A393-C12FF1D86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:notes">
            <a:extLst>
              <a:ext uri="{FF2B5EF4-FFF2-40B4-BE49-F238E27FC236}">
                <a16:creationId xmlns:a16="http://schemas.microsoft.com/office/drawing/2014/main" id="{51072DAD-AC0D-6393-7BE1-BCB94F8EB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8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" name="Google Shape;54;p24:notes">
            <a:extLst>
              <a:ext uri="{FF2B5EF4-FFF2-40B4-BE49-F238E27FC236}">
                <a16:creationId xmlns:a16="http://schemas.microsoft.com/office/drawing/2014/main" id="{1D5B4C12-D89D-D9CC-2CB4-4961CA13B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805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>
          <a:extLst>
            <a:ext uri="{FF2B5EF4-FFF2-40B4-BE49-F238E27FC236}">
              <a16:creationId xmlns:a16="http://schemas.microsoft.com/office/drawing/2014/main" id="{3CABF2DA-05D1-08C1-7AEC-69F09ADAA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:notes">
            <a:extLst>
              <a:ext uri="{FF2B5EF4-FFF2-40B4-BE49-F238E27FC236}">
                <a16:creationId xmlns:a16="http://schemas.microsoft.com/office/drawing/2014/main" id="{CA15EB5E-98ED-E7D5-1CB7-D80B6075F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8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" name="Google Shape;54;p24:notes">
            <a:extLst>
              <a:ext uri="{FF2B5EF4-FFF2-40B4-BE49-F238E27FC236}">
                <a16:creationId xmlns:a16="http://schemas.microsoft.com/office/drawing/2014/main" id="{E79365C3-7DCF-2D20-543A-00D6AE1FAB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689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>
          <a:extLst>
            <a:ext uri="{FF2B5EF4-FFF2-40B4-BE49-F238E27FC236}">
              <a16:creationId xmlns:a16="http://schemas.microsoft.com/office/drawing/2014/main" id="{E3761A7B-7CCB-F0F0-75CE-2A87F4BE0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:notes">
            <a:extLst>
              <a:ext uri="{FF2B5EF4-FFF2-40B4-BE49-F238E27FC236}">
                <a16:creationId xmlns:a16="http://schemas.microsoft.com/office/drawing/2014/main" id="{33D10786-B22D-2E6F-5606-1AABCE039F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085" y="4658598"/>
            <a:ext cx="54408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" name="Google Shape;54;p24:notes">
            <a:extLst>
              <a:ext uri="{FF2B5EF4-FFF2-40B4-BE49-F238E27FC236}">
                <a16:creationId xmlns:a16="http://schemas.microsoft.com/office/drawing/2014/main" id="{D1A790E4-E6A9-A987-D3E6-E4633BC8F5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35013"/>
            <a:ext cx="6537325" cy="3678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05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f309afd71_0_443"/>
          <p:cNvSpPr txBox="1">
            <a:spLocks noGrp="1"/>
          </p:cNvSpPr>
          <p:nvPr>
            <p:ph type="title"/>
          </p:nvPr>
        </p:nvSpPr>
        <p:spPr>
          <a:xfrm>
            <a:off x="661876" y="680534"/>
            <a:ext cx="7411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>
                <a:solidFill>
                  <a:srgbClr val="005AA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g2bf309afd71_0_443"/>
          <p:cNvSpPr txBox="1">
            <a:spLocks noGrp="1"/>
          </p:cNvSpPr>
          <p:nvPr>
            <p:ph type="ftr" idx="11"/>
          </p:nvPr>
        </p:nvSpPr>
        <p:spPr>
          <a:xfrm>
            <a:off x="2708030" y="5995567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bf309afd71_0_443"/>
          <p:cNvSpPr txBox="1">
            <a:spLocks noGrp="1"/>
          </p:cNvSpPr>
          <p:nvPr>
            <p:ph type="dt" idx="10"/>
          </p:nvPr>
        </p:nvSpPr>
        <p:spPr>
          <a:xfrm>
            <a:off x="604910" y="5511458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bf309afd71_0_443"/>
          <p:cNvSpPr txBox="1">
            <a:spLocks noGrp="1"/>
          </p:cNvSpPr>
          <p:nvPr>
            <p:ph type="sldNum" idx="12"/>
          </p:nvPr>
        </p:nvSpPr>
        <p:spPr>
          <a:xfrm>
            <a:off x="344658" y="4603555"/>
            <a:ext cx="22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OBJECT_1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bf309afd71_0_440"/>
          <p:cNvSpPr txBox="1"/>
          <p:nvPr/>
        </p:nvSpPr>
        <p:spPr>
          <a:xfrm>
            <a:off x="34706" y="4981917"/>
            <a:ext cx="1365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Photo credit: Junar Eliang</a:t>
            </a:r>
            <a:endParaRPr sz="6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2bf309afd71_0_4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3050" y="-6725"/>
            <a:ext cx="5150225" cy="51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bf309afd71_0_4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bf309afd71_0_4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2bf309afd71_0_4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bf309afd71_0_4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bf309afd71_0_4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2bf309afd71_0_4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2bf309afd71_0_4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bf309afd71_0_4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bf309afd71_0_4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f309afd71_0_4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g2bf309afd71_0_4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2bf309afd71_0_4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bf309afd71_0_4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g2bf309afd71_0_4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bf309afd71_0_4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bf309afd71_0_4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2bf309afd71_0_4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g2bf309afd71_0_4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g2bf309afd71_0_4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bf309afd71_0_4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g2bf309afd71_0_4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bf309afd71_0_4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g2bf309afd71_0_4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2bf309afd71_0_4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bf309afd71_0_3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bf309afd71_0_3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bf309afd71_0_3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cid:image001.png@01DB91A1.568F5DC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bc2025.cibworld.org/cib-wbc2025/wbc2025-registration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mailto:mangeet.singh@un.or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hyperlink" Target="mailto:gennai.kamata@un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mailto:huub.keizers@tno.nl" TargetMode="External"/><Relationship Id="rId5" Type="http://schemas.openxmlformats.org/officeDocument/2006/relationships/image" Target="../media/image2.png"/><Relationship Id="rId10" Type="http://schemas.openxmlformats.org/officeDocument/2006/relationships/hyperlink" Target="mailto:lorenzo.pagliano@polimi.it" TargetMode="External"/><Relationship Id="rId4" Type="http://schemas.openxmlformats.org/officeDocument/2006/relationships/image" Target="../media/image4.jpg"/><Relationship Id="rId9" Type="http://schemas.openxmlformats.org/officeDocument/2006/relationships/hyperlink" Target="mailto:rajanrawal@cept.ac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23"/>
          <p:cNvGraphicFramePr/>
          <p:nvPr>
            <p:extLst>
              <p:ext uri="{D42A27DB-BD31-4B8C-83A1-F6EECF244321}">
                <p14:modId xmlns:p14="http://schemas.microsoft.com/office/powerpoint/2010/main" val="58113912"/>
              </p:ext>
            </p:extLst>
          </p:nvPr>
        </p:nvGraphicFramePr>
        <p:xfrm>
          <a:off x="475986" y="982013"/>
          <a:ext cx="8323350" cy="1854608"/>
        </p:xfrm>
        <a:graphic>
          <a:graphicData uri="http://schemas.openxmlformats.org/drawingml/2006/table">
            <a:tbl>
              <a:tblPr firstRow="1" bandRow="1">
                <a:noFill/>
                <a:tableStyleId>{7D07DBA1-BE9F-4716-9277-7999ABDE2C46}</a:tableStyleId>
              </a:tblPr>
              <a:tblGrid>
                <a:gridCol w="138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51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January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February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March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April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May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June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50" b="1" u="none" strike="noStrike" cap="none" dirty="0"/>
                        <a:t>WG Webinar 03</a:t>
                      </a:r>
                      <a:endParaRPr sz="105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/>
                        <a:t>    </a:t>
                      </a:r>
                      <a:r>
                        <a:rPr lang="en-US" sz="900" b="1" u="none" strike="noStrike" cap="none" dirty="0"/>
                        <a:t> (6 Thu 14:00- CET)</a:t>
                      </a:r>
                      <a:endParaRPr sz="90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50" b="1" u="none" strike="noStrike" cap="none" dirty="0"/>
                        <a:t>     </a:t>
                      </a:r>
                      <a:endParaRPr sz="105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5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50" b="1" u="none" strike="noStrike" cap="none" dirty="0"/>
                        <a:t>WG Webinar 04</a:t>
                      </a:r>
                      <a:endParaRPr sz="105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 dirty="0"/>
                        <a:t>      (3 Thu, 17:00-CET)</a:t>
                      </a:r>
                      <a:endParaRPr sz="90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50" b="1" u="none" strike="noStrike" cap="none" dirty="0" err="1">
                          <a:solidFill>
                            <a:srgbClr val="00B050"/>
                          </a:solidFill>
                        </a:rPr>
                        <a:t>GlobalABC</a:t>
                      </a:r>
                      <a:r>
                        <a:rPr lang="en-US" sz="1050" b="1" u="none" strike="noStrike" cap="none" dirty="0">
                          <a:solidFill>
                            <a:srgbClr val="00B050"/>
                          </a:solidFill>
                        </a:rPr>
                        <a:t> Assembly in Dresden (7,8th)</a:t>
                      </a:r>
                      <a:endParaRPr sz="105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u="none" strike="noStrike" cap="none" dirty="0"/>
                        <a:t>WG Webinar 05     </a:t>
                      </a:r>
                      <a:r>
                        <a:rPr lang="en-US" sz="900" b="1" u="none" strike="noStrike" cap="none" dirty="0"/>
                        <a:t>(8 Tue, 14:00-CET)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endParaRPr sz="9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50" b="1" u="none" strike="noStrike" cap="none" dirty="0">
                          <a:solidFill>
                            <a:srgbClr val="00B050"/>
                          </a:solidFill>
                        </a:rPr>
                        <a:t>World Building Congress in Purdue, USA, 19-23 May</a:t>
                      </a:r>
                      <a:endParaRPr sz="105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50" b="1" u="none" strike="noStrike" cap="none" dirty="0"/>
                        <a:t>WG Webinar 06</a:t>
                      </a:r>
                      <a:endParaRPr sz="105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50" b="1" u="none" strike="noStrike" cap="none" dirty="0"/>
                        <a:t>     (1</a:t>
                      </a:r>
                      <a:r>
                        <a:rPr lang="en-US" sz="1050" b="1" u="none" strike="noStrike" cap="none" baseline="30000" dirty="0"/>
                        <a:t>st</a:t>
                      </a:r>
                      <a:r>
                        <a:rPr lang="en-US" sz="1050" b="1" u="none" strike="noStrike" cap="none" dirty="0"/>
                        <a:t> week)</a:t>
                      </a:r>
                      <a:endParaRPr sz="1050" b="1" u="none" strike="noStrike" cap="none" dirty="0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Google Shape;68;p23"/>
          <p:cNvSpPr txBox="1"/>
          <p:nvPr/>
        </p:nvSpPr>
        <p:spPr>
          <a:xfrm>
            <a:off x="389420" y="225564"/>
            <a:ext cx="71757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WG Activity Calendar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75987" y="808783"/>
            <a:ext cx="733800" cy="81000"/>
          </a:xfrm>
          <a:prstGeom prst="rect">
            <a:avLst/>
          </a:prstGeom>
          <a:solidFill>
            <a:srgbClr val="009E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23"/>
          <p:cNvSpPr txBox="1">
            <a:spLocks noGrp="1"/>
          </p:cNvSpPr>
          <p:nvPr>
            <p:ph type="sldNum" idx="12"/>
          </p:nvPr>
        </p:nvSpPr>
        <p:spPr>
          <a:xfrm>
            <a:off x="344658" y="4603555"/>
            <a:ext cx="22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71" name="Google Shape;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6251" y="0"/>
            <a:ext cx="802111" cy="78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3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404" y="107870"/>
            <a:ext cx="1422780" cy="5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3" descr="Home - Cool Coali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177" y="123767"/>
            <a:ext cx="1190412" cy="497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23"/>
          <p:cNvGraphicFramePr/>
          <p:nvPr>
            <p:extLst>
              <p:ext uri="{D42A27DB-BD31-4B8C-83A1-F6EECF244321}">
                <p14:modId xmlns:p14="http://schemas.microsoft.com/office/powerpoint/2010/main" val="1567285062"/>
              </p:ext>
            </p:extLst>
          </p:nvPr>
        </p:nvGraphicFramePr>
        <p:xfrm>
          <a:off x="475986" y="2868407"/>
          <a:ext cx="8323350" cy="1950548"/>
        </p:xfrm>
        <a:graphic>
          <a:graphicData uri="http://schemas.openxmlformats.org/drawingml/2006/table">
            <a:tbl>
              <a:tblPr firstRow="1" bandRow="1">
                <a:noFill/>
                <a:tableStyleId>{7D07DBA1-BE9F-4716-9277-7999ABDE2C46}</a:tableStyleId>
              </a:tblPr>
              <a:tblGrid>
                <a:gridCol w="138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6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July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August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September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October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November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December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897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50" b="1" u="none" strike="noStrike" cap="none" dirty="0"/>
                        <a:t>WG Webinar 07</a:t>
                      </a:r>
                      <a:endParaRPr sz="1050" b="1" u="none" strike="noStrike" cap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u="none" strike="noStrike" cap="none" dirty="0"/>
                        <a:t>      (4</a:t>
                      </a:r>
                      <a:r>
                        <a:rPr lang="en-US" sz="1050" b="1" u="none" strike="noStrike" cap="none" baseline="30000" dirty="0"/>
                        <a:t>th</a:t>
                      </a:r>
                      <a:r>
                        <a:rPr lang="en-US" sz="1050" b="1" u="none" strike="noStrike" cap="none" dirty="0"/>
                        <a:t> week)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105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1050" u="none" strike="noStrike" cap="none"/>
                    </a:p>
                    <a:p>
                      <a:pPr marL="171450" marR="0" lvl="0" indent="-1047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0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1" u="none" strike="noStrike" cap="none" dirty="0"/>
                        <a:t>WG Webinar 08</a:t>
                      </a:r>
                      <a:endParaRPr sz="105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50" b="1" u="none" strike="noStrike" cap="none" dirty="0"/>
                        <a:t>     (1</a:t>
                      </a:r>
                      <a:r>
                        <a:rPr lang="en-US" sz="1050" b="1" u="none" strike="noStrike" cap="none" baseline="30000" dirty="0"/>
                        <a:t>st</a:t>
                      </a:r>
                      <a:r>
                        <a:rPr lang="en-US" sz="1050" b="1" u="none" strike="noStrike" cap="none" dirty="0"/>
                        <a:t> week)</a:t>
                      </a:r>
                      <a:endParaRPr sz="1050" b="1" u="none" strike="noStrike" cap="none" dirty="0"/>
                    </a:p>
                    <a:p>
                      <a:pPr marL="171450" marR="0" lvl="0" indent="-1047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5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171450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50" b="1" u="none" strike="noStrike" cap="none" dirty="0">
                          <a:solidFill>
                            <a:srgbClr val="00B050"/>
                          </a:solidFill>
                        </a:rPr>
                        <a:t>COP30 in Brazil (from 10 to 21)</a:t>
                      </a:r>
                      <a:endParaRPr sz="105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1" u="none" strike="noStrike" cap="none" dirty="0"/>
                        <a:t>WG Webinar 09</a:t>
                      </a:r>
                      <a:endParaRPr sz="105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50" b="1" u="none" strike="noStrike" cap="none" dirty="0"/>
                        <a:t>     (1</a:t>
                      </a:r>
                      <a:r>
                        <a:rPr lang="en-US" sz="1050" b="1" u="none" strike="noStrike" cap="none" baseline="30000" dirty="0"/>
                        <a:t>st</a:t>
                      </a:r>
                      <a:r>
                        <a:rPr lang="en-US" sz="1050" b="1" u="none" strike="noStrike" cap="none" dirty="0"/>
                        <a:t> week)</a:t>
                      </a:r>
                      <a:endParaRPr sz="1050" b="1" u="none" strike="noStrike" cap="none" dirty="0"/>
                    </a:p>
                    <a:p>
                      <a:pPr marL="171450" marR="0" lvl="0" indent="-1047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05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90D3667-492B-ED6B-A944-8DDAD4C367AB}"/>
              </a:ext>
            </a:extLst>
          </p:cNvPr>
          <p:cNvSpPr/>
          <p:nvPr/>
        </p:nvSpPr>
        <p:spPr>
          <a:xfrm>
            <a:off x="3255264" y="2525656"/>
            <a:ext cx="5525244" cy="19747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Passive Cooling Guidelines 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28F2B5F-8438-F3CD-A6B5-3C76FDA29E2A}"/>
              </a:ext>
            </a:extLst>
          </p:cNvPr>
          <p:cNvSpPr/>
          <p:nvPr/>
        </p:nvSpPr>
        <p:spPr>
          <a:xfrm>
            <a:off x="492642" y="4452785"/>
            <a:ext cx="6341296" cy="21540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Passive Cooling Guidelines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DA98C85-4AB1-5FA1-597B-27DA09162803}"/>
              </a:ext>
            </a:extLst>
          </p:cNvPr>
          <p:cNvSpPr/>
          <p:nvPr/>
        </p:nvSpPr>
        <p:spPr>
          <a:xfrm>
            <a:off x="1870051" y="4159077"/>
            <a:ext cx="4963886" cy="21540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Online Database Development under </a:t>
            </a:r>
            <a:r>
              <a:rPr lang="en-US" sz="1050" dirty="0" err="1"/>
              <a:t>GlobalABC</a:t>
            </a:r>
            <a:r>
              <a:rPr lang="en-US" sz="1050" dirty="0"/>
              <a:t>/Cool Coalition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CA3D7A-CA17-89B2-823B-3CC61964D14F}"/>
              </a:ext>
            </a:extLst>
          </p:cNvPr>
          <p:cNvSpPr/>
          <p:nvPr/>
        </p:nvSpPr>
        <p:spPr>
          <a:xfrm>
            <a:off x="6751434" y="4199850"/>
            <a:ext cx="165005" cy="1425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77A29E-8DDD-188B-BC50-316C2E3C7325}"/>
              </a:ext>
            </a:extLst>
          </p:cNvPr>
          <p:cNvSpPr/>
          <p:nvPr/>
        </p:nvSpPr>
        <p:spPr>
          <a:xfrm>
            <a:off x="6751433" y="4489429"/>
            <a:ext cx="165005" cy="1425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DDF2C-0C52-DA67-D87A-4C690C97A1E7}"/>
              </a:ext>
            </a:extLst>
          </p:cNvPr>
          <p:cNvSpPr txBox="1"/>
          <p:nvPr/>
        </p:nvSpPr>
        <p:spPr>
          <a:xfrm>
            <a:off x="6833935" y="4266926"/>
            <a:ext cx="10037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u="none" strike="noStrike" cap="none" dirty="0">
                <a:solidFill>
                  <a:srgbClr val="FF0000"/>
                </a:solidFill>
              </a:rPr>
              <a:t>COP Launch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/>
        </p:nvSpPr>
        <p:spPr>
          <a:xfrm>
            <a:off x="389420" y="225564"/>
            <a:ext cx="71757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WG </a:t>
            </a:r>
            <a:r>
              <a:rPr lang="en-US" sz="3000" b="1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Webinars</a:t>
            </a:r>
            <a:r>
              <a:rPr lang="en-US" sz="3000" b="1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475987" y="808783"/>
            <a:ext cx="733800" cy="81000"/>
          </a:xfrm>
          <a:prstGeom prst="rect">
            <a:avLst/>
          </a:prstGeom>
          <a:solidFill>
            <a:srgbClr val="009E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344658" y="4603555"/>
            <a:ext cx="225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9" name="Google Shape;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6251" y="0"/>
            <a:ext cx="802111" cy="78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404" y="107870"/>
            <a:ext cx="1422780" cy="5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Home - Cool Coali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177" y="123767"/>
            <a:ext cx="1190412" cy="497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" name="Google Shape;62;p24"/>
          <p:cNvGraphicFramePr/>
          <p:nvPr>
            <p:extLst>
              <p:ext uri="{D42A27DB-BD31-4B8C-83A1-F6EECF244321}">
                <p14:modId xmlns:p14="http://schemas.microsoft.com/office/powerpoint/2010/main" val="4136414812"/>
              </p:ext>
            </p:extLst>
          </p:nvPr>
        </p:nvGraphicFramePr>
        <p:xfrm>
          <a:off x="475987" y="982012"/>
          <a:ext cx="8323354" cy="3836942"/>
        </p:xfrm>
        <a:graphic>
          <a:graphicData uri="http://schemas.openxmlformats.org/drawingml/2006/table">
            <a:tbl>
              <a:tblPr firstRow="1" bandRow="1">
                <a:noFill/>
                <a:tableStyleId>{7D07DBA1-BE9F-4716-9277-7999ABDE2C46}</a:tableStyleId>
              </a:tblPr>
              <a:tblGrid>
                <a:gridCol w="4161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1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Date &amp; Time</a:t>
                      </a:r>
                      <a:endParaRPr sz="11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Topic</a:t>
                      </a:r>
                      <a:endParaRPr sz="11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WG Webinar 03 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(6 Feb Thu 14:00- CET)</a:t>
                      </a:r>
                      <a:endParaRPr sz="11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Nature-based Solution for Cooling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WG Webinar 04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fr-FR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(3</a:t>
                      </a:r>
                      <a:r>
                        <a:rPr lang="fr-FR" sz="1100" u="none" strike="noStrike" cap="none" dirty="0">
                          <a:latin typeface="Roboto"/>
                          <a:ea typeface="Roboto"/>
                          <a:cs typeface="Roboto"/>
                        </a:rPr>
                        <a:t> April</a:t>
                      </a:r>
                      <a:r>
                        <a:rPr lang="fr-FR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Thu 17:00- CEST)</a:t>
                      </a: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Energy &amp; Comfort Indicator +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access calculation tools (1)</a:t>
                      </a:r>
                      <a:endParaRPr sz="1100" b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WG Webinar 05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fr-FR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(8 </a:t>
                      </a:r>
                      <a:r>
                        <a:rPr lang="fr-FR" sz="1100" u="none" strike="noStrike" cap="none" dirty="0">
                          <a:latin typeface="Roboto"/>
                          <a:ea typeface="Roboto"/>
                          <a:cs typeface="Roboto"/>
                        </a:rPr>
                        <a:t>May </a:t>
                      </a:r>
                      <a:r>
                        <a:rPr lang="fr-FR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Tue 14:00- CEST)</a:t>
                      </a: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Energy &amp; Comfort Indicator +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access calculation tools (2)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231638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WG Webinar 06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first week of June</a:t>
                      </a:r>
                      <a:endParaRPr sz="11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Cool Surface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5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WG Webinar 07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first week of July</a:t>
                      </a:r>
                      <a:endParaRPr sz="11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Passive Cooling Project in LAC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WG Webinar 08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first week of October</a:t>
                      </a:r>
                      <a:endParaRPr sz="11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Natural Ventilation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5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b="1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WG Webinar 09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Tx/>
                        <a:buNone/>
                      </a:pPr>
                      <a:r>
                        <a:rPr lang="en-US" sz="11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first week of December</a:t>
                      </a:r>
                      <a:endParaRPr sz="11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Passive design/construction/operation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(*specific content to be confirmed)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C7797257-20B9-D264-97DF-9E7FEBFAE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>
            <a:extLst>
              <a:ext uri="{FF2B5EF4-FFF2-40B4-BE49-F238E27FC236}">
                <a16:creationId xmlns:a16="http://schemas.microsoft.com/office/drawing/2014/main" id="{8EC36BD6-185C-404B-EE3C-B942BC0FAFC3}"/>
              </a:ext>
            </a:extLst>
          </p:cNvPr>
          <p:cNvSpPr txBox="1"/>
          <p:nvPr/>
        </p:nvSpPr>
        <p:spPr>
          <a:xfrm>
            <a:off x="389420" y="225564"/>
            <a:ext cx="71757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Webinars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>
            <a:extLst>
              <a:ext uri="{FF2B5EF4-FFF2-40B4-BE49-F238E27FC236}">
                <a16:creationId xmlns:a16="http://schemas.microsoft.com/office/drawing/2014/main" id="{87B65248-B4C2-D1A2-0F53-2C5FF1AE99C7}"/>
              </a:ext>
            </a:extLst>
          </p:cNvPr>
          <p:cNvSpPr/>
          <p:nvPr/>
        </p:nvSpPr>
        <p:spPr>
          <a:xfrm>
            <a:off x="475987" y="808783"/>
            <a:ext cx="733800" cy="81000"/>
          </a:xfrm>
          <a:prstGeom prst="rect">
            <a:avLst/>
          </a:prstGeom>
          <a:solidFill>
            <a:srgbClr val="009E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" name="Google Shape;59;p24">
            <a:extLst>
              <a:ext uri="{FF2B5EF4-FFF2-40B4-BE49-F238E27FC236}">
                <a16:creationId xmlns:a16="http://schemas.microsoft.com/office/drawing/2014/main" id="{DDCDF05F-368A-31DC-0CC2-942B678CA5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6251" y="0"/>
            <a:ext cx="802111" cy="78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5A891E-F20B-0FEF-3674-E7BAD1755A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404" y="107870"/>
            <a:ext cx="1422780" cy="5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Home - Cool Coalition">
            <a:extLst>
              <a:ext uri="{FF2B5EF4-FFF2-40B4-BE49-F238E27FC236}">
                <a16:creationId xmlns:a16="http://schemas.microsoft.com/office/drawing/2014/main" id="{7DBD1520-C422-6139-5396-2BE8639865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177" y="123767"/>
            <a:ext cx="1190412" cy="49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C7FA0-5C2A-9142-4AAD-39766DFAAF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6280" r="49801"/>
          <a:stretch/>
        </p:blipFill>
        <p:spPr>
          <a:xfrm>
            <a:off x="6105661" y="1118924"/>
            <a:ext cx="2983338" cy="1719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F4F92-C695-0D97-322F-BE0FE60DF3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41" t="23872" r="47807"/>
          <a:stretch/>
        </p:blipFill>
        <p:spPr>
          <a:xfrm>
            <a:off x="3265713" y="1149323"/>
            <a:ext cx="2887299" cy="1656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DB589-2F47-C177-33C3-37F4FFB7FB5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8015" r="49703"/>
          <a:stretch/>
        </p:blipFill>
        <p:spPr>
          <a:xfrm>
            <a:off x="389420" y="1100139"/>
            <a:ext cx="2930086" cy="1689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7BF55-1396-1AAC-7B3C-BAB4C5592AB9}"/>
              </a:ext>
            </a:extLst>
          </p:cNvPr>
          <p:cNvSpPr txBox="1"/>
          <p:nvPr/>
        </p:nvSpPr>
        <p:spPr>
          <a:xfrm>
            <a:off x="389420" y="2855197"/>
            <a:ext cx="2876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125"/>
              </a:spcBef>
              <a:spcAft>
                <a:spcPts val="750"/>
              </a:spcAft>
            </a:pPr>
            <a:r>
              <a:rPr lang="en-US" b="1" i="0" cap="all" dirty="0">
                <a:solidFill>
                  <a:srgbClr val="0E529B"/>
                </a:solidFill>
                <a:effectLst/>
                <a:latin typeface="Gothic A1"/>
              </a:rPr>
              <a:t>01: Providing thermal security through energy efficient methods is a matter of survival for many regions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E46FC-9E09-0090-D107-1B836FC6DAF9}"/>
              </a:ext>
            </a:extLst>
          </p:cNvPr>
          <p:cNvSpPr txBox="1"/>
          <p:nvPr/>
        </p:nvSpPr>
        <p:spPr>
          <a:xfrm>
            <a:off x="3265713" y="2854342"/>
            <a:ext cx="28762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125"/>
              </a:spcBef>
              <a:spcAft>
                <a:spcPts val="750"/>
              </a:spcAft>
            </a:pPr>
            <a:r>
              <a:rPr lang="en-US" b="1" i="0" cap="all" dirty="0">
                <a:solidFill>
                  <a:srgbClr val="0E529B"/>
                </a:solidFill>
                <a:effectLst/>
                <a:latin typeface="Gothic A1"/>
              </a:rPr>
              <a:t>02: Passive Cooling Strategies for Sustainable Development in Cambodia (UNEP&amp;UNESCAP)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F322D-7621-B840-6C3D-785E33ADCC1A}"/>
              </a:ext>
            </a:extLst>
          </p:cNvPr>
          <p:cNvSpPr txBox="1"/>
          <p:nvPr/>
        </p:nvSpPr>
        <p:spPr>
          <a:xfrm>
            <a:off x="6108188" y="2855304"/>
            <a:ext cx="29808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125"/>
              </a:spcBef>
              <a:spcAft>
                <a:spcPts val="750"/>
              </a:spcAft>
            </a:pPr>
            <a:r>
              <a:rPr lang="en-US" b="1" i="0" cap="all" dirty="0">
                <a:solidFill>
                  <a:srgbClr val="0E529B"/>
                </a:solidFill>
                <a:effectLst/>
                <a:latin typeface="Gothic A1"/>
              </a:rPr>
              <a:t>03: Accelerating Nature-based Solutions for Building Energy-efficiency and Thermal Comfort</a:t>
            </a:r>
          </a:p>
        </p:txBody>
      </p:sp>
      <p:sp>
        <p:nvSpPr>
          <p:cNvPr id="15" name="Google Shape;56;p24">
            <a:extLst>
              <a:ext uri="{FF2B5EF4-FFF2-40B4-BE49-F238E27FC236}">
                <a16:creationId xmlns:a16="http://schemas.microsoft.com/office/drawing/2014/main" id="{9DF55959-C6AF-FA3F-F954-12F35706CD02}"/>
              </a:ext>
            </a:extLst>
          </p:cNvPr>
          <p:cNvSpPr txBox="1"/>
          <p:nvPr/>
        </p:nvSpPr>
        <p:spPr>
          <a:xfrm>
            <a:off x="389420" y="4043361"/>
            <a:ext cx="849719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800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Webinars will feed into the </a:t>
            </a:r>
            <a:r>
              <a:rPr lang="en-US" sz="1800" b="1" i="0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Passive Cooling Guidelines </a:t>
            </a:r>
            <a:r>
              <a:rPr lang="en-US" sz="1800" i="0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US" sz="1800" b="1" i="0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Online Database </a:t>
            </a:r>
            <a:r>
              <a:rPr lang="en-US" sz="1800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towards COP30, contributing to the implementation of the </a:t>
            </a:r>
            <a:r>
              <a:rPr lang="en-US" sz="1800" b="1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Global Cooling Pledge</a:t>
            </a:r>
            <a:r>
              <a:rPr lang="en-US" sz="1800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2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61055B3A-B937-06E4-3883-A310A7998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>
            <a:extLst>
              <a:ext uri="{FF2B5EF4-FFF2-40B4-BE49-F238E27FC236}">
                <a16:creationId xmlns:a16="http://schemas.microsoft.com/office/drawing/2014/main" id="{5A6D985D-A521-890C-6659-705A5709857F}"/>
              </a:ext>
            </a:extLst>
          </p:cNvPr>
          <p:cNvSpPr/>
          <p:nvPr/>
        </p:nvSpPr>
        <p:spPr>
          <a:xfrm>
            <a:off x="475987" y="808783"/>
            <a:ext cx="733800" cy="81000"/>
          </a:xfrm>
          <a:prstGeom prst="rect">
            <a:avLst/>
          </a:prstGeom>
          <a:solidFill>
            <a:srgbClr val="009E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" name="Google Shape;59;p24">
            <a:extLst>
              <a:ext uri="{FF2B5EF4-FFF2-40B4-BE49-F238E27FC236}">
                <a16:creationId xmlns:a16="http://schemas.microsoft.com/office/drawing/2014/main" id="{A4A135AB-2032-0097-AB2B-8ACE5EBCF5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6251" y="0"/>
            <a:ext cx="802111" cy="78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C6EB62-86E5-4428-8F79-7157F3DCD8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404" y="107870"/>
            <a:ext cx="1422780" cy="5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Home - Cool Coalition">
            <a:extLst>
              <a:ext uri="{FF2B5EF4-FFF2-40B4-BE49-F238E27FC236}">
                <a16:creationId xmlns:a16="http://schemas.microsoft.com/office/drawing/2014/main" id="{919A3311-D1DD-47BB-A444-3E868B131E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177" y="123767"/>
            <a:ext cx="1190412" cy="497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F44AC27-2AD3-0646-D941-06FF7A24D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7BE483-C92A-8CE3-83E6-98A16021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3" y="1049707"/>
            <a:ext cx="3059426" cy="37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6;p24">
            <a:extLst>
              <a:ext uri="{FF2B5EF4-FFF2-40B4-BE49-F238E27FC236}">
                <a16:creationId xmlns:a16="http://schemas.microsoft.com/office/drawing/2014/main" id="{F6F15D1A-9FDB-EB25-0C34-EF394CBFDD30}"/>
              </a:ext>
            </a:extLst>
          </p:cNvPr>
          <p:cNvSpPr txBox="1"/>
          <p:nvPr/>
        </p:nvSpPr>
        <p:spPr>
          <a:xfrm>
            <a:off x="389420" y="225564"/>
            <a:ext cx="71757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Passive Cooling Guidelines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6;p24">
            <a:extLst>
              <a:ext uri="{FF2B5EF4-FFF2-40B4-BE49-F238E27FC236}">
                <a16:creationId xmlns:a16="http://schemas.microsoft.com/office/drawing/2014/main" id="{AC009124-31D8-E5BB-9675-E9C457E65A33}"/>
              </a:ext>
            </a:extLst>
          </p:cNvPr>
          <p:cNvSpPr txBox="1"/>
          <p:nvPr/>
        </p:nvSpPr>
        <p:spPr>
          <a:xfrm>
            <a:off x="3852023" y="1013784"/>
            <a:ext cx="4674308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800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Passive Cooling Guidelines are intended for;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US" sz="1800" b="1" dirty="0">
              <a:solidFill>
                <a:srgbClr val="71B52A"/>
              </a:solidFill>
              <a:latin typeface="Roboto"/>
              <a:ea typeface="Roboto"/>
              <a:sym typeface="Roboto"/>
            </a:endParaRPr>
          </a:p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1800" b="1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Arial"/>
                <a:sym typeface="Roboto"/>
              </a:rPr>
              <a:t>1: policy-makers</a:t>
            </a:r>
          </a:p>
          <a:p>
            <a:pPr lvl="8">
              <a:buSzPts val="3000"/>
            </a:pPr>
            <a:r>
              <a:rPr lang="en-US" sz="1800" dirty="0">
                <a:solidFill>
                  <a:srgbClr val="71B52A"/>
                </a:solidFill>
                <a:latin typeface="Roboto"/>
                <a:ea typeface="Roboto"/>
                <a:sym typeface="Roboto"/>
              </a:rPr>
              <a:t>Supporting the development/updating of the building energy codes that incorporate passive cooling strategies.</a:t>
            </a:r>
          </a:p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endParaRPr lang="en-US" sz="1800" b="1" i="0" u="none" strike="noStrike" cap="none" dirty="0">
              <a:solidFill>
                <a:srgbClr val="71B52A"/>
              </a:solidFill>
              <a:latin typeface="Roboto"/>
              <a:ea typeface="Roboto"/>
              <a:cs typeface="Arial"/>
              <a:sym typeface="Roboto"/>
            </a:endParaRPr>
          </a:p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1800" b="1" dirty="0">
                <a:solidFill>
                  <a:srgbClr val="71B52A"/>
                </a:solidFill>
                <a:latin typeface="Roboto"/>
                <a:ea typeface="Roboto"/>
                <a:sym typeface="Roboto"/>
              </a:rPr>
              <a:t>2: Design professionals</a:t>
            </a:r>
          </a:p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1800" i="0" u="none" strike="noStrike" cap="none" dirty="0">
                <a:solidFill>
                  <a:srgbClr val="71B52A"/>
                </a:solidFill>
                <a:latin typeface="Roboto"/>
                <a:ea typeface="Roboto"/>
                <a:cs typeface="Arial"/>
                <a:sym typeface="Roboto"/>
              </a:rPr>
              <a:t>Supporting the implementation of the passive cooling strategies on the ground.</a:t>
            </a:r>
            <a:endParaRPr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6;p24">
            <a:extLst>
              <a:ext uri="{FF2B5EF4-FFF2-40B4-BE49-F238E27FC236}">
                <a16:creationId xmlns:a16="http://schemas.microsoft.com/office/drawing/2014/main" id="{40F49225-A362-B6C6-2C7E-81049C5C0308}"/>
              </a:ext>
            </a:extLst>
          </p:cNvPr>
          <p:cNvSpPr txBox="1"/>
          <p:nvPr/>
        </p:nvSpPr>
        <p:spPr>
          <a:xfrm>
            <a:off x="4637787" y="4129716"/>
            <a:ext cx="4674308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80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More details are coming shortly</a:t>
            </a:r>
            <a:endParaRPr sz="180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6;p24">
            <a:extLst>
              <a:ext uri="{FF2B5EF4-FFF2-40B4-BE49-F238E27FC236}">
                <a16:creationId xmlns:a16="http://schemas.microsoft.com/office/drawing/2014/main" id="{72D6EAC0-1F00-7688-332A-189D6E68430B}"/>
              </a:ext>
            </a:extLst>
          </p:cNvPr>
          <p:cNvSpPr txBox="1"/>
          <p:nvPr/>
        </p:nvSpPr>
        <p:spPr>
          <a:xfrm rot="19694871">
            <a:off x="2533973" y="2059404"/>
            <a:ext cx="72983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80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Draft</a:t>
            </a:r>
            <a:endParaRPr sz="180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85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AA3E0485-E32D-7D82-630F-DEBC7CDBE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>
            <a:extLst>
              <a:ext uri="{FF2B5EF4-FFF2-40B4-BE49-F238E27FC236}">
                <a16:creationId xmlns:a16="http://schemas.microsoft.com/office/drawing/2014/main" id="{8A75C85E-566C-F052-4723-75F5E8DE7F9F}"/>
              </a:ext>
            </a:extLst>
          </p:cNvPr>
          <p:cNvSpPr/>
          <p:nvPr/>
        </p:nvSpPr>
        <p:spPr>
          <a:xfrm>
            <a:off x="475987" y="808783"/>
            <a:ext cx="733800" cy="81000"/>
          </a:xfrm>
          <a:prstGeom prst="rect">
            <a:avLst/>
          </a:prstGeom>
          <a:solidFill>
            <a:srgbClr val="009E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" name="Google Shape;60;p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D898BF-D8D9-DC77-FD34-C20F8F1B45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404" y="107870"/>
            <a:ext cx="1422780" cy="5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Home - Cool Coalition">
            <a:extLst>
              <a:ext uri="{FF2B5EF4-FFF2-40B4-BE49-F238E27FC236}">
                <a16:creationId xmlns:a16="http://schemas.microsoft.com/office/drawing/2014/main" id="{F477A5CA-802A-F4F9-96F9-274749FA39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177" y="123767"/>
            <a:ext cx="1190412" cy="497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11D2D7B-400D-5EA0-ADA4-204E2436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Google Shape;56;p24">
            <a:extLst>
              <a:ext uri="{FF2B5EF4-FFF2-40B4-BE49-F238E27FC236}">
                <a16:creationId xmlns:a16="http://schemas.microsoft.com/office/drawing/2014/main" id="{14EC024C-4B12-841A-A5A0-8CFAB3AA6EA7}"/>
              </a:ext>
            </a:extLst>
          </p:cNvPr>
          <p:cNvSpPr txBox="1"/>
          <p:nvPr/>
        </p:nvSpPr>
        <p:spPr>
          <a:xfrm>
            <a:off x="372516" y="266459"/>
            <a:ext cx="372509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1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Member Workshop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CE8F43-AAEB-8E65-0F20-03A83FB8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7" y="2339594"/>
            <a:ext cx="6144819" cy="25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3605D-2384-D7ED-381B-4962291CFFD1}"/>
              </a:ext>
            </a:extLst>
          </p:cNvPr>
          <p:cNvSpPr txBox="1"/>
          <p:nvPr/>
        </p:nvSpPr>
        <p:spPr>
          <a:xfrm>
            <a:off x="372516" y="1041741"/>
            <a:ext cx="78892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1B52A"/>
                </a:solidFill>
                <a:effectLst/>
              </a:rPr>
              <a:t>23rd CIB World Building Congress 2025</a:t>
            </a:r>
          </a:p>
          <a:p>
            <a:endParaRPr lang="en-US" dirty="0">
              <a:solidFill>
                <a:srgbClr val="71B52A"/>
              </a:solidFill>
            </a:endParaRPr>
          </a:p>
          <a:p>
            <a:r>
              <a:rPr lang="en-US" dirty="0">
                <a:solidFill>
                  <a:srgbClr val="71B52A"/>
                </a:solidFill>
                <a:effectLst/>
              </a:rPr>
              <a:t>Venue: </a:t>
            </a:r>
            <a:r>
              <a:rPr lang="en-US" dirty="0">
                <a:solidFill>
                  <a:srgbClr val="71B52A"/>
                </a:solidFill>
              </a:rPr>
              <a:t>Purdue University, </a:t>
            </a:r>
            <a:r>
              <a:rPr lang="en-US" dirty="0">
                <a:solidFill>
                  <a:srgbClr val="71B52A"/>
                </a:solidFill>
                <a:effectLst/>
              </a:rPr>
              <a:t>West Lafayette, Indiana, USA </a:t>
            </a:r>
          </a:p>
          <a:p>
            <a:r>
              <a:rPr lang="en-US" dirty="0">
                <a:solidFill>
                  <a:srgbClr val="71B52A"/>
                </a:solidFill>
              </a:rPr>
              <a:t>Date: </a:t>
            </a:r>
            <a:r>
              <a:rPr lang="en-US" dirty="0">
                <a:solidFill>
                  <a:srgbClr val="71B52A"/>
                </a:solidFill>
                <a:effectLst/>
              </a:rPr>
              <a:t>19-23 May 2025</a:t>
            </a:r>
            <a:r>
              <a:rPr lang="en-US" dirty="0">
                <a:solidFill>
                  <a:srgbClr val="71B52A"/>
                </a:solidFill>
              </a:rPr>
              <a:t> (in-person workshop)</a:t>
            </a:r>
            <a:endParaRPr lang="en-US" dirty="0">
              <a:solidFill>
                <a:srgbClr val="71B52A"/>
              </a:solidFill>
              <a:effectLst/>
            </a:endParaRPr>
          </a:p>
          <a:p>
            <a:r>
              <a:rPr lang="en-US" dirty="0">
                <a:solidFill>
                  <a:srgbClr val="71B52A"/>
                </a:solidFill>
              </a:rPr>
              <a:t>Theme: Passive Cooling and Nature-based Solutions for the Sustainable Built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FFD61-C10C-070B-E66E-B19413B6B8A4}"/>
              </a:ext>
            </a:extLst>
          </p:cNvPr>
          <p:cNvSpPr txBox="1"/>
          <p:nvPr/>
        </p:nvSpPr>
        <p:spPr>
          <a:xfrm>
            <a:off x="6620806" y="3912503"/>
            <a:ext cx="2408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1B52A"/>
                </a:solidFill>
                <a:effectLst/>
              </a:rPr>
              <a:t>Please register!</a:t>
            </a:r>
            <a:endParaRPr lang="en-US" dirty="0">
              <a:hlinkClick r:id="rId6" tooltip="https://wbc2025.cibworld.org/cib-wbc2025/wbc2025-registration/"/>
            </a:endParaRPr>
          </a:p>
          <a:p>
            <a:r>
              <a:rPr lang="en-US" dirty="0">
                <a:hlinkClick r:id="rId6" tooltip="https://wbc2025.cibworld.org/cib-wbc2025/wbc2025-registration/"/>
              </a:rPr>
              <a:t>https://wbc2025.cibworld.org/cib-wbc2025/wbc2025-registration/</a:t>
            </a:r>
            <a:endParaRPr lang="en-US" dirty="0"/>
          </a:p>
        </p:txBody>
      </p:sp>
      <p:pic>
        <p:nvPicPr>
          <p:cNvPr id="2052" name="Picture 4" descr="cib logo">
            <a:extLst>
              <a:ext uri="{FF2B5EF4-FFF2-40B4-BE49-F238E27FC236}">
                <a16:creationId xmlns:a16="http://schemas.microsoft.com/office/drawing/2014/main" id="{674BB9C0-AB0F-615A-3978-A42C7954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34" y="83868"/>
            <a:ext cx="2359697" cy="6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8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31527208-A3D0-91FD-5407-735AA250B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>
            <a:extLst>
              <a:ext uri="{FF2B5EF4-FFF2-40B4-BE49-F238E27FC236}">
                <a16:creationId xmlns:a16="http://schemas.microsoft.com/office/drawing/2014/main" id="{BFBC217E-1393-DCC4-DAEC-7B61F0C830E4}"/>
              </a:ext>
            </a:extLst>
          </p:cNvPr>
          <p:cNvSpPr/>
          <p:nvPr/>
        </p:nvSpPr>
        <p:spPr>
          <a:xfrm>
            <a:off x="475987" y="808783"/>
            <a:ext cx="733800" cy="81000"/>
          </a:xfrm>
          <a:prstGeom prst="rect">
            <a:avLst/>
          </a:prstGeom>
          <a:solidFill>
            <a:srgbClr val="009EA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" name="Google Shape;60;p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D466FC-A20C-D3CD-6BD0-7304E54AA4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404" y="107870"/>
            <a:ext cx="1422780" cy="50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Home - Cool Coalition">
            <a:extLst>
              <a:ext uri="{FF2B5EF4-FFF2-40B4-BE49-F238E27FC236}">
                <a16:creationId xmlns:a16="http://schemas.microsoft.com/office/drawing/2014/main" id="{00BBCC72-D085-F3E2-9AC0-2A056CD0F0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177" y="123767"/>
            <a:ext cx="1190412" cy="497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A650E33-A15A-D5CC-AF5E-221C70F0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Google Shape;56;p24">
            <a:extLst>
              <a:ext uri="{FF2B5EF4-FFF2-40B4-BE49-F238E27FC236}">
                <a16:creationId xmlns:a16="http://schemas.microsoft.com/office/drawing/2014/main" id="{D47513C9-D36E-07B9-5C14-1C5566BC4425}"/>
              </a:ext>
            </a:extLst>
          </p:cNvPr>
          <p:cNvSpPr txBox="1"/>
          <p:nvPr/>
        </p:nvSpPr>
        <p:spPr>
          <a:xfrm>
            <a:off x="372516" y="266459"/>
            <a:ext cx="372509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1" dirty="0">
                <a:solidFill>
                  <a:srgbClr val="71B52A"/>
                </a:solidFill>
                <a:latin typeface="Roboto"/>
                <a:ea typeface="Roboto"/>
                <a:cs typeface="Roboto"/>
                <a:sym typeface="Roboto"/>
              </a:rPr>
              <a:t>Co-chair Contacts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9;p24">
            <a:extLst>
              <a:ext uri="{FF2B5EF4-FFF2-40B4-BE49-F238E27FC236}">
                <a16:creationId xmlns:a16="http://schemas.microsoft.com/office/drawing/2014/main" id="{2EADBCF1-956A-8B45-ADDA-ECB02E9922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6251" y="0"/>
            <a:ext cx="802111" cy="78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26FFEDE-26C0-6750-B58E-0291068F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84" y="1204301"/>
            <a:ext cx="2070889" cy="19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4E78B5D-6425-4787-A773-D0EA09EE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81" y="1224747"/>
            <a:ext cx="1565471" cy="1945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683043F-ADED-BDE2-64BB-A329F10D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35" y="1183855"/>
            <a:ext cx="1997574" cy="1932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E84E44-4AAD-3457-E4DA-E4B4E350EDA6}"/>
              </a:ext>
            </a:extLst>
          </p:cNvPr>
          <p:cNvSpPr txBox="1"/>
          <p:nvPr/>
        </p:nvSpPr>
        <p:spPr>
          <a:xfrm>
            <a:off x="-356347" y="3191045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i-FI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Rajan Rawal </a:t>
            </a:r>
            <a:endParaRPr lang="fi-FI" dirty="0">
              <a:effectLst/>
            </a:endParaRPr>
          </a:p>
          <a:p>
            <a:pPr algn="ctr" rtl="0">
              <a:buNone/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CEPT University</a:t>
            </a:r>
            <a:endParaRPr lang="fi-FI" dirty="0">
              <a:effectLst/>
            </a:endParaRPr>
          </a:p>
          <a:p>
            <a:pPr algn="ctr" rtl="0"/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fi-FI" sz="1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9"/>
              </a:rPr>
              <a:t>rajanrawal@cept.ac.in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fi-FI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0610F-3795-DD94-25BB-C1468309291C}"/>
              </a:ext>
            </a:extLst>
          </p:cNvPr>
          <p:cNvSpPr txBox="1"/>
          <p:nvPr/>
        </p:nvSpPr>
        <p:spPr>
          <a:xfrm>
            <a:off x="2232212" y="3172413"/>
            <a:ext cx="47737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it-IT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Lorenzo Pagliano</a:t>
            </a:r>
            <a:endParaRPr lang="it-IT" dirty="0">
              <a:effectLst/>
            </a:endParaRPr>
          </a:p>
          <a:p>
            <a:pPr algn="ctr" rtl="0">
              <a:buNone/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Politecnico di Milano </a:t>
            </a:r>
            <a:endParaRPr lang="it-IT" dirty="0">
              <a:effectLst/>
            </a:endParaRPr>
          </a:p>
          <a:p>
            <a:pPr algn="ctr" rtl="0">
              <a:buNone/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(Public University)</a:t>
            </a:r>
            <a:endParaRPr lang="it-IT" dirty="0">
              <a:effectLst/>
            </a:endParaRPr>
          </a:p>
          <a:p>
            <a:pPr algn="ctr" rtl="0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it-IT" sz="1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0"/>
              </a:rPr>
              <a:t>lorenzo.pagliano@polimi.it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it-IT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B477B-E6D0-1CF5-4DA9-E0364AC236FC}"/>
              </a:ext>
            </a:extLst>
          </p:cNvPr>
          <p:cNvSpPr txBox="1"/>
          <p:nvPr/>
        </p:nvSpPr>
        <p:spPr>
          <a:xfrm>
            <a:off x="5089712" y="3220849"/>
            <a:ext cx="47737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i-FI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Huub Keizers </a:t>
            </a:r>
            <a:endParaRPr lang="fi-FI" dirty="0">
              <a:effectLst/>
            </a:endParaRPr>
          </a:p>
          <a:p>
            <a:pPr algn="ctr" rtl="0">
              <a:buNone/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TNO/CIB</a:t>
            </a:r>
            <a:endParaRPr lang="fi-FI" dirty="0">
              <a:effectLst/>
            </a:endParaRPr>
          </a:p>
          <a:p>
            <a:pPr algn="ctr" rtl="0"/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fi-FI" sz="1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1"/>
              </a:rPr>
              <a:t>huub.keizers@tno.nl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fi-FI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28819-FD93-6184-37F2-5EEA5F5651C4}"/>
              </a:ext>
            </a:extLst>
          </p:cNvPr>
          <p:cNvSpPr txBox="1"/>
          <p:nvPr/>
        </p:nvSpPr>
        <p:spPr>
          <a:xfrm>
            <a:off x="1881116" y="4448221"/>
            <a:ext cx="59911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i-FI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join, please reach ou</a:t>
            </a:r>
            <a:r>
              <a:rPr lang="fi-FI" sz="1100" b="1" dirty="0">
                <a:latin typeface="Arial" panose="020B0604020202020204" pitchFamily="34" charset="0"/>
              </a:rPr>
              <a:t>t to </a:t>
            </a:r>
            <a:endParaRPr lang="fi-FI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UNEP: Gennai Kamata (</a:t>
            </a:r>
            <a:r>
              <a:rPr lang="fi-FI" sz="11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2"/>
              </a:rPr>
              <a:t>gennai.kamata@un.org</a:t>
            </a:r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  Manjeet Singh (</a:t>
            </a:r>
            <a:r>
              <a:rPr lang="fi-FI" sz="11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3"/>
              </a:rPr>
              <a:t>manjeet.singh@un.org</a:t>
            </a:r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 </a:t>
            </a:r>
            <a:endParaRPr lang="fi-FI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93756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494</Words>
  <Application>Microsoft Office PowerPoint</Application>
  <PresentationFormat>On-screen Show (16:9)</PresentationFormat>
  <Paragraphs>108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Colin Fuchs</dc:creator>
  <cp:lastModifiedBy>Gennai Kamata</cp:lastModifiedBy>
  <cp:revision>9</cp:revision>
  <dcterms:created xsi:type="dcterms:W3CDTF">2023-04-17T14:01:17Z</dcterms:created>
  <dcterms:modified xsi:type="dcterms:W3CDTF">2025-03-17T15:08:59Z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0x010100A8DEB2B688513744914712D876CCCF3B</vt:lpwstr>
  </property>
  <property fmtid="{D5CDD505-2E9C-101B-9397-08002B2CF9AE}" pid="3" name="MediaServiceImageTags">
    <vt:lpwstr/>
  </property>
</Properties>
</file>